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7"/>
  </p:notesMasterIdLst>
  <p:handoutMasterIdLst>
    <p:handoutMasterId r:id="rId18"/>
  </p:handoutMasterIdLst>
  <p:sldIdLst>
    <p:sldId id="256" r:id="rId2"/>
    <p:sldId id="263" r:id="rId3"/>
    <p:sldId id="283" r:id="rId4"/>
    <p:sldId id="284" r:id="rId5"/>
    <p:sldId id="285" r:id="rId6"/>
    <p:sldId id="286" r:id="rId7"/>
    <p:sldId id="290" r:id="rId8"/>
    <p:sldId id="287" r:id="rId9"/>
    <p:sldId id="288" r:id="rId10"/>
    <p:sldId id="289" r:id="rId11"/>
    <p:sldId id="291" r:id="rId12"/>
    <p:sldId id="293" r:id="rId13"/>
    <p:sldId id="292" r:id="rId14"/>
    <p:sldId id="295" r:id="rId15"/>
    <p:sldId id="282" r:id="rId16"/>
  </p:sldIdLst>
  <p:sldSz cx="9144000" cy="6858000" type="screen4x3"/>
  <p:notesSz cx="6797675" cy="9926638"/>
  <p:defaultTextStyle>
    <a:defPPr>
      <a:defRPr lang="en-GB"/>
    </a:defPPr>
    <a:lvl1pPr algn="l" defTabSz="449263" rtl="0" fontAlgn="base" hangingPunct="0">
      <a:lnSpc>
        <a:spcPct val="96000"/>
      </a:lnSpc>
      <a:spcBef>
        <a:spcPct val="0"/>
      </a:spcBef>
      <a:spcAft>
        <a:spcPct val="0"/>
      </a:spcAft>
      <a:buClr>
        <a:srgbClr val="000000"/>
      </a:buClr>
      <a:buSzPct val="45000"/>
      <a:buFont typeface="Wingdings" pitchFamily="2" charset="2"/>
      <a:defRPr kern="1200">
        <a:solidFill>
          <a:schemeClr val="tx1"/>
        </a:solidFill>
        <a:latin typeface="Arial" charset="0"/>
        <a:ea typeface="ＭＳ Ｐゴシック" pitchFamily="34" charset="-128"/>
        <a:cs typeface="+mn-cs"/>
      </a:defRPr>
    </a:lvl1pPr>
    <a:lvl2pPr marL="431800" indent="-215900" algn="l" defTabSz="449263" rtl="0" fontAlgn="base" hangingPunct="0">
      <a:lnSpc>
        <a:spcPct val="96000"/>
      </a:lnSpc>
      <a:spcBef>
        <a:spcPct val="0"/>
      </a:spcBef>
      <a:spcAft>
        <a:spcPct val="0"/>
      </a:spcAft>
      <a:buClr>
        <a:srgbClr val="000000"/>
      </a:buClr>
      <a:buSzPct val="45000"/>
      <a:buFont typeface="Wingdings" pitchFamily="2" charset="2"/>
      <a:defRPr kern="1200">
        <a:solidFill>
          <a:schemeClr val="tx1"/>
        </a:solidFill>
        <a:latin typeface="Arial" charset="0"/>
        <a:ea typeface="ＭＳ Ｐゴシック" pitchFamily="34" charset="-128"/>
        <a:cs typeface="+mn-cs"/>
      </a:defRPr>
    </a:lvl2pPr>
    <a:lvl3pPr marL="647700" indent="-215900" algn="l" defTabSz="449263" rtl="0" fontAlgn="base" hangingPunct="0">
      <a:lnSpc>
        <a:spcPct val="96000"/>
      </a:lnSpc>
      <a:spcBef>
        <a:spcPct val="0"/>
      </a:spcBef>
      <a:spcAft>
        <a:spcPct val="0"/>
      </a:spcAft>
      <a:buClr>
        <a:srgbClr val="000000"/>
      </a:buClr>
      <a:buSzPct val="45000"/>
      <a:buFont typeface="Wingdings" pitchFamily="2" charset="2"/>
      <a:defRPr kern="1200">
        <a:solidFill>
          <a:schemeClr val="tx1"/>
        </a:solidFill>
        <a:latin typeface="Arial" charset="0"/>
        <a:ea typeface="ＭＳ Ｐゴシック" pitchFamily="34" charset="-128"/>
        <a:cs typeface="+mn-cs"/>
      </a:defRPr>
    </a:lvl3pPr>
    <a:lvl4pPr marL="863600" indent="-215900" algn="l" defTabSz="449263" rtl="0" fontAlgn="base" hangingPunct="0">
      <a:lnSpc>
        <a:spcPct val="96000"/>
      </a:lnSpc>
      <a:spcBef>
        <a:spcPct val="0"/>
      </a:spcBef>
      <a:spcAft>
        <a:spcPct val="0"/>
      </a:spcAft>
      <a:buClr>
        <a:srgbClr val="000000"/>
      </a:buClr>
      <a:buSzPct val="45000"/>
      <a:buFont typeface="Wingdings" pitchFamily="2" charset="2"/>
      <a:defRPr kern="1200">
        <a:solidFill>
          <a:schemeClr val="tx1"/>
        </a:solidFill>
        <a:latin typeface="Arial" charset="0"/>
        <a:ea typeface="ＭＳ Ｐゴシック" pitchFamily="34" charset="-128"/>
        <a:cs typeface="+mn-cs"/>
      </a:defRPr>
    </a:lvl4pPr>
    <a:lvl5pPr marL="1079500" indent="-215900" algn="l" defTabSz="449263" rtl="0" fontAlgn="base" hangingPunct="0">
      <a:lnSpc>
        <a:spcPct val="96000"/>
      </a:lnSpc>
      <a:spcBef>
        <a:spcPct val="0"/>
      </a:spcBef>
      <a:spcAft>
        <a:spcPct val="0"/>
      </a:spcAft>
      <a:buClr>
        <a:srgbClr val="000000"/>
      </a:buClr>
      <a:buSzPct val="45000"/>
      <a:buFont typeface="Wingdings" pitchFamily="2" charset="2"/>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6600"/>
    <a:srgbClr val="62BE34"/>
    <a:srgbClr val="A0D4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788" y="-330"/>
      </p:cViewPr>
      <p:guideLst>
        <p:guide orient="horz" pos="2160"/>
        <p:guide pos="2880"/>
      </p:guideLst>
    </p:cSldViewPr>
  </p:slideViewPr>
  <p:outlineViewPr>
    <p:cViewPr varScale="1">
      <p:scale>
        <a:sx n="170" d="200"/>
        <a:sy n="170" d="200"/>
      </p:scale>
      <p:origin x="0" y="3474"/>
    </p:cViewPr>
  </p:outlineViewPr>
  <p:notesTextViewPr>
    <p:cViewPr>
      <p:scale>
        <a:sx n="100" d="100"/>
        <a:sy n="100" d="100"/>
      </p:scale>
      <p:origin x="0" y="0"/>
    </p:cViewPr>
  </p:notesTextViewPr>
  <p:notesViewPr>
    <p:cSldViewPr>
      <p:cViewPr varScale="1">
        <p:scale>
          <a:sx n="59" d="100"/>
          <a:sy n="59" d="100"/>
        </p:scale>
        <p:origin x="-1752" y="-72"/>
      </p:cViewPr>
      <p:guideLst>
        <p:guide orient="horz" pos="2674"/>
        <p:guide pos="19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325" cy="496701"/>
          </a:xfrm>
          <a:prstGeom prst="rect">
            <a:avLst/>
          </a:prstGeom>
        </p:spPr>
        <p:txBody>
          <a:bodyPr vert="horz" lIns="83786" tIns="41893" rIns="83786" bIns="41893" rtlCol="0"/>
          <a:lstStyle>
            <a:lvl1pPr algn="l">
              <a:buFont typeface="Wingdings" pitchFamily="2" charset="2"/>
              <a:buNone/>
              <a:defRPr sz="1100">
                <a:latin typeface="Arial" charset="0"/>
                <a:ea typeface="ＭＳ Ｐゴシック" pitchFamily="34" charset="-128"/>
                <a:cs typeface="+mn-cs"/>
              </a:defRPr>
            </a:lvl1pPr>
          </a:lstStyle>
          <a:p>
            <a:pPr>
              <a:defRPr/>
            </a:pPr>
            <a:endParaRPr lang="en-US"/>
          </a:p>
        </p:txBody>
      </p:sp>
      <p:sp>
        <p:nvSpPr>
          <p:cNvPr id="3" name="Date Placeholder 2"/>
          <p:cNvSpPr>
            <a:spLocks noGrp="1"/>
          </p:cNvSpPr>
          <p:nvPr>
            <p:ph type="dt" sz="quarter" idx="1"/>
          </p:nvPr>
        </p:nvSpPr>
        <p:spPr>
          <a:xfrm>
            <a:off x="3849923" y="0"/>
            <a:ext cx="2946325" cy="496701"/>
          </a:xfrm>
          <a:prstGeom prst="rect">
            <a:avLst/>
          </a:prstGeom>
        </p:spPr>
        <p:txBody>
          <a:bodyPr vert="horz" wrap="square" lIns="83786" tIns="41893" rIns="83786" bIns="41893" numCol="1" anchor="t" anchorCtr="0" compatLnSpc="1">
            <a:prstTxWarp prst="textNoShape">
              <a:avLst/>
            </a:prstTxWarp>
          </a:bodyPr>
          <a:lstStyle>
            <a:lvl1pPr algn="r">
              <a:defRPr sz="1100">
                <a:latin typeface="Arial" pitchFamily="34" charset="0"/>
              </a:defRPr>
            </a:lvl1pPr>
          </a:lstStyle>
          <a:p>
            <a:pPr>
              <a:defRPr/>
            </a:pPr>
            <a:fld id="{AC1895D8-DE04-4054-A9AA-9E12F9518455}" type="datetimeFigureOut">
              <a:rPr lang="en-US"/>
              <a:pPr>
                <a:defRPr/>
              </a:pPr>
              <a:t>4/30/2015</a:t>
            </a:fld>
            <a:endParaRPr lang="en-US" dirty="0"/>
          </a:p>
        </p:txBody>
      </p:sp>
      <p:sp>
        <p:nvSpPr>
          <p:cNvPr id="4" name="Footer Placeholder 3"/>
          <p:cNvSpPr>
            <a:spLocks noGrp="1"/>
          </p:cNvSpPr>
          <p:nvPr>
            <p:ph type="ftr" sz="quarter" idx="2"/>
          </p:nvPr>
        </p:nvSpPr>
        <p:spPr>
          <a:xfrm>
            <a:off x="0" y="9428464"/>
            <a:ext cx="2946325" cy="496700"/>
          </a:xfrm>
          <a:prstGeom prst="rect">
            <a:avLst/>
          </a:prstGeom>
        </p:spPr>
        <p:txBody>
          <a:bodyPr vert="horz" lIns="83786" tIns="41893" rIns="83786" bIns="41893" rtlCol="0" anchor="b"/>
          <a:lstStyle>
            <a:lvl1pPr algn="l">
              <a:buFont typeface="Wingdings" pitchFamily="2" charset="2"/>
              <a:buNone/>
              <a:defRPr sz="1100">
                <a:latin typeface="Arial" charset="0"/>
                <a:ea typeface="ＭＳ Ｐゴシック"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3849923" y="9428464"/>
            <a:ext cx="2946325" cy="496700"/>
          </a:xfrm>
          <a:prstGeom prst="rect">
            <a:avLst/>
          </a:prstGeom>
        </p:spPr>
        <p:txBody>
          <a:bodyPr vert="horz" wrap="square" lIns="83786" tIns="41893" rIns="83786" bIns="41893" numCol="1" anchor="b" anchorCtr="0" compatLnSpc="1">
            <a:prstTxWarp prst="textNoShape">
              <a:avLst/>
            </a:prstTxWarp>
          </a:bodyPr>
          <a:lstStyle>
            <a:lvl1pPr algn="r">
              <a:defRPr sz="1100">
                <a:latin typeface="Arial" pitchFamily="34" charset="0"/>
              </a:defRPr>
            </a:lvl1pPr>
          </a:lstStyle>
          <a:p>
            <a:pPr>
              <a:defRPr/>
            </a:pPr>
            <a:fld id="{E06C0325-3D09-4A0A-BCAD-9A92B756E19F}" type="slidenum">
              <a:rPr lang="en-US"/>
              <a:pPr>
                <a:defRPr/>
              </a:pPr>
              <a:t>‹#›</a:t>
            </a:fld>
            <a:endParaRPr lang="en-US" dirty="0"/>
          </a:p>
        </p:txBody>
      </p:sp>
    </p:spTree>
    <p:extLst>
      <p:ext uri="{BB962C8B-B14F-4D97-AF65-F5344CB8AC3E}">
        <p14:creationId xmlns:p14="http://schemas.microsoft.com/office/powerpoint/2010/main" val="3914941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1"/>
          <p:cNvSpPr>
            <a:spLocks noGrp="1" noRot="1" noChangeAspect="1" noChangeArrowheads="1"/>
          </p:cNvSpPr>
          <p:nvPr>
            <p:ph type="sldImg"/>
          </p:nvPr>
        </p:nvSpPr>
        <p:spPr bwMode="auto">
          <a:xfrm>
            <a:off x="915988" y="754063"/>
            <a:ext cx="4962525"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0" name="Rectangle 2"/>
          <p:cNvSpPr>
            <a:spLocks noGrp="1" noChangeArrowheads="1"/>
          </p:cNvSpPr>
          <p:nvPr>
            <p:ph type="body"/>
          </p:nvPr>
        </p:nvSpPr>
        <p:spPr bwMode="auto">
          <a:xfrm>
            <a:off x="679482" y="4714970"/>
            <a:ext cx="5437284" cy="4465881"/>
          </a:xfrm>
          <a:prstGeom prst="rect">
            <a:avLst/>
          </a:prstGeom>
          <a:solidFill>
            <a:srgbClr val="FFFFFF"/>
          </a:solidFill>
          <a:ln w="9525">
            <a:solidFill>
              <a:srgbClr val="000000"/>
            </a:solidFill>
            <a:round/>
            <a:headEnd/>
            <a:tailEnd/>
          </a:ln>
          <a:effectLst/>
          <a:ex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1" y="0"/>
            <a:ext cx="2949180" cy="495226"/>
          </a:xfrm>
          <a:prstGeom prst="rect">
            <a:avLst/>
          </a:prstGeom>
          <a:noFill/>
          <a:ln>
            <a:noFill/>
          </a:ln>
          <a:effectLst/>
          <a:extLst/>
        </p:spPr>
        <p:txBody>
          <a:bodyPr vert="horz" wrap="square" lIns="0" tIns="0" rIns="0" bIns="0" numCol="1" anchor="t" anchorCtr="0" compatLnSpc="1">
            <a:prstTxWarp prst="textNoShape">
              <a:avLst/>
            </a:prstTxWarp>
          </a:bodyPr>
          <a:lstStyle>
            <a:lvl1pPr>
              <a:buFont typeface="Wingdings" charset="0"/>
              <a:buNone/>
              <a:tabLst>
                <a:tab pos="663310" algn="l"/>
                <a:tab pos="1326619" algn="l"/>
                <a:tab pos="1989929" algn="l"/>
                <a:tab pos="2653238" algn="l"/>
              </a:tabLst>
              <a:defRPr sz="1300">
                <a:solidFill>
                  <a:srgbClr val="000000"/>
                </a:solidFill>
                <a:latin typeface="Times New Roman" charset="0"/>
                <a:ea typeface="ＭＳ Ｐゴシック" charset="0"/>
                <a:cs typeface="Arial" charset="0"/>
              </a:defRPr>
            </a:lvl1pPr>
          </a:lstStyle>
          <a:p>
            <a:pPr>
              <a:defRPr/>
            </a:pPr>
            <a:endParaRPr lang="en-GB"/>
          </a:p>
        </p:txBody>
      </p:sp>
      <p:sp>
        <p:nvSpPr>
          <p:cNvPr id="2052" name="Rectangle 4"/>
          <p:cNvSpPr>
            <a:spLocks noGrp="1" noChangeArrowheads="1"/>
          </p:cNvSpPr>
          <p:nvPr>
            <p:ph type="dt"/>
          </p:nvPr>
        </p:nvSpPr>
        <p:spPr bwMode="auto">
          <a:xfrm>
            <a:off x="3847068" y="0"/>
            <a:ext cx="2949180" cy="495226"/>
          </a:xfrm>
          <a:prstGeom prst="rect">
            <a:avLst/>
          </a:prstGeom>
          <a:noFill/>
          <a:ln>
            <a:noFill/>
          </a:ln>
          <a:effectLst/>
          <a:extLst/>
        </p:spPr>
        <p:txBody>
          <a:bodyPr vert="horz" wrap="square" lIns="0" tIns="0" rIns="0" bIns="0" numCol="1" anchor="t" anchorCtr="0" compatLnSpc="1">
            <a:prstTxWarp prst="textNoShape">
              <a:avLst/>
            </a:prstTxWarp>
          </a:bodyPr>
          <a:lstStyle>
            <a:lvl1pPr algn="r">
              <a:buFont typeface="Wingdings" charset="0"/>
              <a:buNone/>
              <a:tabLst>
                <a:tab pos="663310" algn="l"/>
                <a:tab pos="1326619" algn="l"/>
                <a:tab pos="1989929" algn="l"/>
                <a:tab pos="2653238" algn="l"/>
              </a:tabLst>
              <a:defRPr sz="1300">
                <a:solidFill>
                  <a:srgbClr val="000000"/>
                </a:solidFill>
                <a:latin typeface="Times New Roman" charset="0"/>
                <a:ea typeface="ＭＳ Ｐゴシック" charset="0"/>
                <a:cs typeface="Arial" charset="0"/>
              </a:defRPr>
            </a:lvl1pPr>
          </a:lstStyle>
          <a:p>
            <a:pPr>
              <a:defRPr/>
            </a:pPr>
            <a:endParaRPr lang="en-GB"/>
          </a:p>
        </p:txBody>
      </p:sp>
      <p:sp>
        <p:nvSpPr>
          <p:cNvPr id="2053" name="Rectangle 5"/>
          <p:cNvSpPr>
            <a:spLocks noGrp="1" noChangeArrowheads="1"/>
          </p:cNvSpPr>
          <p:nvPr>
            <p:ph type="ftr"/>
          </p:nvPr>
        </p:nvSpPr>
        <p:spPr bwMode="auto">
          <a:xfrm>
            <a:off x="1" y="9429937"/>
            <a:ext cx="2949180" cy="495226"/>
          </a:xfrm>
          <a:prstGeom prst="rect">
            <a:avLst/>
          </a:prstGeom>
          <a:noFill/>
          <a:ln>
            <a:noFill/>
          </a:ln>
          <a:effectLst/>
          <a:extLst/>
        </p:spPr>
        <p:txBody>
          <a:bodyPr vert="horz" wrap="square" lIns="0" tIns="0" rIns="0" bIns="0" numCol="1" anchor="b" anchorCtr="0" compatLnSpc="1">
            <a:prstTxWarp prst="textNoShape">
              <a:avLst/>
            </a:prstTxWarp>
          </a:bodyPr>
          <a:lstStyle>
            <a:lvl1pPr>
              <a:buFont typeface="Wingdings" charset="0"/>
              <a:buNone/>
              <a:tabLst>
                <a:tab pos="663310" algn="l"/>
                <a:tab pos="1326619" algn="l"/>
                <a:tab pos="1989929" algn="l"/>
                <a:tab pos="2653238" algn="l"/>
              </a:tabLst>
              <a:defRPr sz="1300">
                <a:solidFill>
                  <a:srgbClr val="000000"/>
                </a:solidFill>
                <a:latin typeface="Times New Roman" charset="0"/>
                <a:ea typeface="ＭＳ Ｐゴシック" charset="0"/>
                <a:cs typeface="Arial" charset="0"/>
              </a:defRPr>
            </a:lvl1pPr>
          </a:lstStyle>
          <a:p>
            <a:pPr>
              <a:defRPr/>
            </a:pPr>
            <a:endParaRPr lang="en-GB"/>
          </a:p>
        </p:txBody>
      </p:sp>
      <p:sp>
        <p:nvSpPr>
          <p:cNvPr id="2054" name="Rectangle 6"/>
          <p:cNvSpPr>
            <a:spLocks noGrp="1" noChangeArrowheads="1"/>
          </p:cNvSpPr>
          <p:nvPr>
            <p:ph type="sldNum"/>
          </p:nvPr>
        </p:nvSpPr>
        <p:spPr bwMode="auto">
          <a:xfrm>
            <a:off x="3847068" y="9429937"/>
            <a:ext cx="2949180" cy="495226"/>
          </a:xfrm>
          <a:prstGeom prst="rect">
            <a:avLst/>
          </a:prstGeom>
          <a:noFill/>
          <a:ln>
            <a:noFill/>
          </a:ln>
          <a:effectLst/>
          <a:extLst/>
        </p:spPr>
        <p:txBody>
          <a:bodyPr vert="horz" wrap="square" lIns="0" tIns="0" rIns="0" bIns="0" numCol="1" anchor="b" anchorCtr="0" compatLnSpc="1">
            <a:prstTxWarp prst="textNoShape">
              <a:avLst/>
            </a:prstTxWarp>
          </a:bodyPr>
          <a:lstStyle>
            <a:lvl1pPr algn="r">
              <a:tabLst>
                <a:tab pos="663310" algn="l"/>
                <a:tab pos="1326619" algn="l"/>
                <a:tab pos="1989929" algn="l"/>
                <a:tab pos="2653238" algn="l"/>
              </a:tabLst>
              <a:defRPr sz="1300">
                <a:solidFill>
                  <a:srgbClr val="000000"/>
                </a:solidFill>
                <a:latin typeface="Times New Roman" pitchFamily="18" charset="0"/>
              </a:defRPr>
            </a:lvl1pPr>
          </a:lstStyle>
          <a:p>
            <a:pPr>
              <a:defRPr/>
            </a:pPr>
            <a:fld id="{39CE93C0-39F5-4BF1-B608-EB056B20364C}" type="slidenum">
              <a:rPr lang="en-GB"/>
              <a:pPr>
                <a:defRPr/>
              </a:pPr>
              <a:t>‹#›</a:t>
            </a:fld>
            <a:endParaRPr lang="en-GB" dirty="0"/>
          </a:p>
        </p:txBody>
      </p:sp>
    </p:spTree>
    <p:extLst>
      <p:ext uri="{BB962C8B-B14F-4D97-AF65-F5344CB8AC3E}">
        <p14:creationId xmlns:p14="http://schemas.microsoft.com/office/powerpoint/2010/main" val="228003444"/>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6"/>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a:tabLst>
                <a:tab pos="663310" algn="l"/>
                <a:tab pos="1326619" algn="l"/>
                <a:tab pos="1989929" algn="l"/>
                <a:tab pos="2653238" algn="l"/>
              </a:tabLst>
              <a:defRPr>
                <a:solidFill>
                  <a:schemeClr val="tx1"/>
                </a:solidFill>
                <a:latin typeface="Arial" charset="0"/>
                <a:ea typeface="ＭＳ Ｐゴシック" pitchFamily="34" charset="-128"/>
              </a:defRPr>
            </a:lvl1pPr>
            <a:lvl2pPr marL="680765" indent="-261833" eaLnBrk="0">
              <a:tabLst>
                <a:tab pos="663310" algn="l"/>
                <a:tab pos="1326619" algn="l"/>
                <a:tab pos="1989929" algn="l"/>
                <a:tab pos="2653238" algn="l"/>
              </a:tabLst>
              <a:defRPr>
                <a:solidFill>
                  <a:schemeClr val="tx1"/>
                </a:solidFill>
                <a:latin typeface="Arial" charset="0"/>
                <a:ea typeface="ＭＳ Ｐゴシック" pitchFamily="34" charset="-128"/>
              </a:defRPr>
            </a:lvl2pPr>
            <a:lvl3pPr marL="1047331" indent="-209466" eaLnBrk="0">
              <a:tabLst>
                <a:tab pos="663310" algn="l"/>
                <a:tab pos="1326619" algn="l"/>
                <a:tab pos="1989929" algn="l"/>
                <a:tab pos="2653238" algn="l"/>
              </a:tabLst>
              <a:defRPr>
                <a:solidFill>
                  <a:schemeClr val="tx1"/>
                </a:solidFill>
                <a:latin typeface="Arial" charset="0"/>
                <a:ea typeface="ＭＳ Ｐゴシック" pitchFamily="34" charset="-128"/>
              </a:defRPr>
            </a:lvl3pPr>
            <a:lvl4pPr marL="1466263" indent="-209466" eaLnBrk="0">
              <a:tabLst>
                <a:tab pos="663310" algn="l"/>
                <a:tab pos="1326619" algn="l"/>
                <a:tab pos="1989929" algn="l"/>
                <a:tab pos="2653238" algn="l"/>
              </a:tabLst>
              <a:defRPr>
                <a:solidFill>
                  <a:schemeClr val="tx1"/>
                </a:solidFill>
                <a:latin typeface="Arial" charset="0"/>
                <a:ea typeface="ＭＳ Ｐゴシック" pitchFamily="34" charset="-128"/>
              </a:defRPr>
            </a:lvl4pPr>
            <a:lvl5pPr marL="1885196" indent="-209466" eaLnBrk="0">
              <a:tabLst>
                <a:tab pos="663310" algn="l"/>
                <a:tab pos="1326619" algn="l"/>
                <a:tab pos="1989929" algn="l"/>
                <a:tab pos="2653238" algn="l"/>
              </a:tabLst>
              <a:defRPr>
                <a:solidFill>
                  <a:schemeClr val="tx1"/>
                </a:solidFill>
                <a:latin typeface="Arial" charset="0"/>
                <a:ea typeface="ＭＳ Ｐゴシック" pitchFamily="34" charset="-128"/>
              </a:defRPr>
            </a:lvl5pPr>
            <a:lvl6pPr marL="2304128" indent="-209466" defTabSz="411660" eaLnBrk="0" fontAlgn="base" hangingPunct="0">
              <a:lnSpc>
                <a:spcPct val="96000"/>
              </a:lnSpc>
              <a:spcBef>
                <a:spcPct val="0"/>
              </a:spcBef>
              <a:spcAft>
                <a:spcPct val="0"/>
              </a:spcAft>
              <a:buClr>
                <a:srgbClr val="000000"/>
              </a:buClr>
              <a:buSzPct val="45000"/>
              <a:buFont typeface="Wingdings" pitchFamily="2" charset="2"/>
              <a:tabLst>
                <a:tab pos="663310" algn="l"/>
                <a:tab pos="1326619" algn="l"/>
                <a:tab pos="1989929" algn="l"/>
                <a:tab pos="2653238" algn="l"/>
              </a:tabLst>
              <a:defRPr>
                <a:solidFill>
                  <a:schemeClr val="tx1"/>
                </a:solidFill>
                <a:latin typeface="Arial" charset="0"/>
                <a:ea typeface="ＭＳ Ｐゴシック" pitchFamily="34" charset="-128"/>
              </a:defRPr>
            </a:lvl6pPr>
            <a:lvl7pPr marL="2723060" indent="-209466" defTabSz="411660" eaLnBrk="0" fontAlgn="base" hangingPunct="0">
              <a:lnSpc>
                <a:spcPct val="96000"/>
              </a:lnSpc>
              <a:spcBef>
                <a:spcPct val="0"/>
              </a:spcBef>
              <a:spcAft>
                <a:spcPct val="0"/>
              </a:spcAft>
              <a:buClr>
                <a:srgbClr val="000000"/>
              </a:buClr>
              <a:buSzPct val="45000"/>
              <a:buFont typeface="Wingdings" pitchFamily="2" charset="2"/>
              <a:tabLst>
                <a:tab pos="663310" algn="l"/>
                <a:tab pos="1326619" algn="l"/>
                <a:tab pos="1989929" algn="l"/>
                <a:tab pos="2653238" algn="l"/>
              </a:tabLst>
              <a:defRPr>
                <a:solidFill>
                  <a:schemeClr val="tx1"/>
                </a:solidFill>
                <a:latin typeface="Arial" charset="0"/>
                <a:ea typeface="ＭＳ Ｐゴシック" pitchFamily="34" charset="-128"/>
              </a:defRPr>
            </a:lvl7pPr>
            <a:lvl8pPr marL="3141993" indent="-209466" defTabSz="411660" eaLnBrk="0" fontAlgn="base" hangingPunct="0">
              <a:lnSpc>
                <a:spcPct val="96000"/>
              </a:lnSpc>
              <a:spcBef>
                <a:spcPct val="0"/>
              </a:spcBef>
              <a:spcAft>
                <a:spcPct val="0"/>
              </a:spcAft>
              <a:buClr>
                <a:srgbClr val="000000"/>
              </a:buClr>
              <a:buSzPct val="45000"/>
              <a:buFont typeface="Wingdings" pitchFamily="2" charset="2"/>
              <a:tabLst>
                <a:tab pos="663310" algn="l"/>
                <a:tab pos="1326619" algn="l"/>
                <a:tab pos="1989929" algn="l"/>
                <a:tab pos="2653238" algn="l"/>
              </a:tabLst>
              <a:defRPr>
                <a:solidFill>
                  <a:schemeClr val="tx1"/>
                </a:solidFill>
                <a:latin typeface="Arial" charset="0"/>
                <a:ea typeface="ＭＳ Ｐゴシック" pitchFamily="34" charset="-128"/>
              </a:defRPr>
            </a:lvl8pPr>
            <a:lvl9pPr marL="3560925" indent="-209466" defTabSz="411660" eaLnBrk="0" fontAlgn="base" hangingPunct="0">
              <a:lnSpc>
                <a:spcPct val="96000"/>
              </a:lnSpc>
              <a:spcBef>
                <a:spcPct val="0"/>
              </a:spcBef>
              <a:spcAft>
                <a:spcPct val="0"/>
              </a:spcAft>
              <a:buClr>
                <a:srgbClr val="000000"/>
              </a:buClr>
              <a:buSzPct val="45000"/>
              <a:buFont typeface="Wingdings" pitchFamily="2" charset="2"/>
              <a:tabLst>
                <a:tab pos="663310" algn="l"/>
                <a:tab pos="1326619" algn="l"/>
                <a:tab pos="1989929" algn="l"/>
                <a:tab pos="2653238" algn="l"/>
              </a:tabLst>
              <a:defRPr>
                <a:solidFill>
                  <a:schemeClr val="tx1"/>
                </a:solidFill>
                <a:latin typeface="Arial" charset="0"/>
                <a:ea typeface="ＭＳ Ｐゴシック" pitchFamily="34" charset="-128"/>
              </a:defRPr>
            </a:lvl9pPr>
          </a:lstStyle>
          <a:p>
            <a:pPr eaLnBrk="1"/>
            <a:fld id="{062063DE-AE17-40A4-A4CB-3A7026BD1D97}" type="slidenum">
              <a:rPr lang="en-GB" smtClean="0">
                <a:solidFill>
                  <a:srgbClr val="000000"/>
                </a:solidFill>
                <a:latin typeface="Times New Roman" pitchFamily="18" charset="0"/>
              </a:rPr>
              <a:pPr eaLnBrk="1"/>
              <a:t>1</a:t>
            </a:fld>
            <a:endParaRPr lang="en-GB" smtClean="0">
              <a:solidFill>
                <a:srgbClr val="000000"/>
              </a:solidFill>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p:sp>
      <p:sp>
        <p:nvSpPr>
          <p:cNvPr id="13315" name="Notes Placeholder 2"/>
          <p:cNvSpPr>
            <a:spLocks noGrp="1"/>
          </p:cNvSpPr>
          <p:nvPr>
            <p:ph type="body" idx="1"/>
          </p:nvPr>
        </p:nvSpPr>
        <p:spPr/>
        <p:txBody>
          <a:bodyPr/>
          <a:lstStyle/>
          <a:p>
            <a:endParaRPr lang="en-IE" dirty="0" smtClean="0">
              <a:latin typeface="Times New Roman" pitchFamily="18" charset="0"/>
              <a:ea typeface="ＭＳ Ｐゴシック" pitchFamily="34" charset="-128"/>
            </a:endParaRPr>
          </a:p>
        </p:txBody>
      </p:sp>
      <p:sp>
        <p:nvSpPr>
          <p:cNvPr id="13316"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a:tabLst>
                <a:tab pos="663310" algn="l"/>
                <a:tab pos="1326619" algn="l"/>
                <a:tab pos="1989929" algn="l"/>
                <a:tab pos="2653238" algn="l"/>
              </a:tabLst>
              <a:defRPr>
                <a:solidFill>
                  <a:schemeClr val="tx1"/>
                </a:solidFill>
                <a:latin typeface="Arial" charset="0"/>
                <a:ea typeface="ＭＳ Ｐゴシック" pitchFamily="34" charset="-128"/>
              </a:defRPr>
            </a:lvl1pPr>
            <a:lvl2pPr marL="680765" indent="-261833" eaLnBrk="0">
              <a:tabLst>
                <a:tab pos="663310" algn="l"/>
                <a:tab pos="1326619" algn="l"/>
                <a:tab pos="1989929" algn="l"/>
                <a:tab pos="2653238" algn="l"/>
              </a:tabLst>
              <a:defRPr>
                <a:solidFill>
                  <a:schemeClr val="tx1"/>
                </a:solidFill>
                <a:latin typeface="Arial" charset="0"/>
                <a:ea typeface="ＭＳ Ｐゴシック" pitchFamily="34" charset="-128"/>
              </a:defRPr>
            </a:lvl2pPr>
            <a:lvl3pPr marL="1047331" indent="-209466" eaLnBrk="0">
              <a:tabLst>
                <a:tab pos="663310" algn="l"/>
                <a:tab pos="1326619" algn="l"/>
                <a:tab pos="1989929" algn="l"/>
                <a:tab pos="2653238" algn="l"/>
              </a:tabLst>
              <a:defRPr>
                <a:solidFill>
                  <a:schemeClr val="tx1"/>
                </a:solidFill>
                <a:latin typeface="Arial" charset="0"/>
                <a:ea typeface="ＭＳ Ｐゴシック" pitchFamily="34" charset="-128"/>
              </a:defRPr>
            </a:lvl3pPr>
            <a:lvl4pPr marL="1466263" indent="-209466" eaLnBrk="0">
              <a:tabLst>
                <a:tab pos="663310" algn="l"/>
                <a:tab pos="1326619" algn="l"/>
                <a:tab pos="1989929" algn="l"/>
                <a:tab pos="2653238" algn="l"/>
              </a:tabLst>
              <a:defRPr>
                <a:solidFill>
                  <a:schemeClr val="tx1"/>
                </a:solidFill>
                <a:latin typeface="Arial" charset="0"/>
                <a:ea typeface="ＭＳ Ｐゴシック" pitchFamily="34" charset="-128"/>
              </a:defRPr>
            </a:lvl4pPr>
            <a:lvl5pPr marL="1885196" indent="-209466" eaLnBrk="0">
              <a:tabLst>
                <a:tab pos="663310" algn="l"/>
                <a:tab pos="1326619" algn="l"/>
                <a:tab pos="1989929" algn="l"/>
                <a:tab pos="2653238" algn="l"/>
              </a:tabLst>
              <a:defRPr>
                <a:solidFill>
                  <a:schemeClr val="tx1"/>
                </a:solidFill>
                <a:latin typeface="Arial" charset="0"/>
                <a:ea typeface="ＭＳ Ｐゴシック" pitchFamily="34" charset="-128"/>
              </a:defRPr>
            </a:lvl5pPr>
            <a:lvl6pPr marL="2304128" indent="-209466" defTabSz="411660" eaLnBrk="0" fontAlgn="base" hangingPunct="0">
              <a:lnSpc>
                <a:spcPct val="96000"/>
              </a:lnSpc>
              <a:spcBef>
                <a:spcPct val="0"/>
              </a:spcBef>
              <a:spcAft>
                <a:spcPct val="0"/>
              </a:spcAft>
              <a:buClr>
                <a:srgbClr val="000000"/>
              </a:buClr>
              <a:buSzPct val="45000"/>
              <a:buFont typeface="Wingdings" pitchFamily="2" charset="2"/>
              <a:tabLst>
                <a:tab pos="663310" algn="l"/>
                <a:tab pos="1326619" algn="l"/>
                <a:tab pos="1989929" algn="l"/>
                <a:tab pos="2653238" algn="l"/>
              </a:tabLst>
              <a:defRPr>
                <a:solidFill>
                  <a:schemeClr val="tx1"/>
                </a:solidFill>
                <a:latin typeface="Arial" charset="0"/>
                <a:ea typeface="ＭＳ Ｐゴシック" pitchFamily="34" charset="-128"/>
              </a:defRPr>
            </a:lvl6pPr>
            <a:lvl7pPr marL="2723060" indent="-209466" defTabSz="411660" eaLnBrk="0" fontAlgn="base" hangingPunct="0">
              <a:lnSpc>
                <a:spcPct val="96000"/>
              </a:lnSpc>
              <a:spcBef>
                <a:spcPct val="0"/>
              </a:spcBef>
              <a:spcAft>
                <a:spcPct val="0"/>
              </a:spcAft>
              <a:buClr>
                <a:srgbClr val="000000"/>
              </a:buClr>
              <a:buSzPct val="45000"/>
              <a:buFont typeface="Wingdings" pitchFamily="2" charset="2"/>
              <a:tabLst>
                <a:tab pos="663310" algn="l"/>
                <a:tab pos="1326619" algn="l"/>
                <a:tab pos="1989929" algn="l"/>
                <a:tab pos="2653238" algn="l"/>
              </a:tabLst>
              <a:defRPr>
                <a:solidFill>
                  <a:schemeClr val="tx1"/>
                </a:solidFill>
                <a:latin typeface="Arial" charset="0"/>
                <a:ea typeface="ＭＳ Ｐゴシック" pitchFamily="34" charset="-128"/>
              </a:defRPr>
            </a:lvl7pPr>
            <a:lvl8pPr marL="3141993" indent="-209466" defTabSz="411660" eaLnBrk="0" fontAlgn="base" hangingPunct="0">
              <a:lnSpc>
                <a:spcPct val="96000"/>
              </a:lnSpc>
              <a:spcBef>
                <a:spcPct val="0"/>
              </a:spcBef>
              <a:spcAft>
                <a:spcPct val="0"/>
              </a:spcAft>
              <a:buClr>
                <a:srgbClr val="000000"/>
              </a:buClr>
              <a:buSzPct val="45000"/>
              <a:buFont typeface="Wingdings" pitchFamily="2" charset="2"/>
              <a:tabLst>
                <a:tab pos="663310" algn="l"/>
                <a:tab pos="1326619" algn="l"/>
                <a:tab pos="1989929" algn="l"/>
                <a:tab pos="2653238" algn="l"/>
              </a:tabLst>
              <a:defRPr>
                <a:solidFill>
                  <a:schemeClr val="tx1"/>
                </a:solidFill>
                <a:latin typeface="Arial" charset="0"/>
                <a:ea typeface="ＭＳ Ｐゴシック" pitchFamily="34" charset="-128"/>
              </a:defRPr>
            </a:lvl8pPr>
            <a:lvl9pPr marL="3560925" indent="-209466" defTabSz="411660" eaLnBrk="0" fontAlgn="base" hangingPunct="0">
              <a:lnSpc>
                <a:spcPct val="96000"/>
              </a:lnSpc>
              <a:spcBef>
                <a:spcPct val="0"/>
              </a:spcBef>
              <a:spcAft>
                <a:spcPct val="0"/>
              </a:spcAft>
              <a:buClr>
                <a:srgbClr val="000000"/>
              </a:buClr>
              <a:buSzPct val="45000"/>
              <a:buFont typeface="Wingdings" pitchFamily="2" charset="2"/>
              <a:tabLst>
                <a:tab pos="663310" algn="l"/>
                <a:tab pos="1326619" algn="l"/>
                <a:tab pos="1989929" algn="l"/>
                <a:tab pos="2653238" algn="l"/>
              </a:tabLst>
              <a:defRPr>
                <a:solidFill>
                  <a:schemeClr val="tx1"/>
                </a:solidFill>
                <a:latin typeface="Arial" charset="0"/>
                <a:ea typeface="ＭＳ Ｐゴシック" pitchFamily="34" charset="-128"/>
              </a:defRPr>
            </a:lvl9pPr>
          </a:lstStyle>
          <a:p>
            <a:pPr eaLnBrk="1"/>
            <a:fld id="{BB5E5580-478E-4F35-A8F9-58864FFB7BAA}" type="slidenum">
              <a:rPr lang="en-GB" smtClean="0">
                <a:solidFill>
                  <a:srgbClr val="000000"/>
                </a:solidFill>
                <a:latin typeface="Times New Roman" pitchFamily="18" charset="0"/>
              </a:rPr>
              <a:pPr eaLnBrk="1"/>
              <a:t>2</a:t>
            </a:fld>
            <a:endParaRPr lang="en-GB" smtClean="0">
              <a:solidFill>
                <a:srgbClr val="000000"/>
              </a:solidFill>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6"/>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634643" algn="l"/>
                <a:tab pos="1269286" algn="l"/>
                <a:tab pos="1903929" algn="l"/>
                <a:tab pos="2538573" algn="l"/>
              </a:tabLst>
              <a:defRPr sz="1100">
                <a:solidFill>
                  <a:srgbClr val="000000"/>
                </a:solidFill>
                <a:latin typeface="Times New Roman" charset="0"/>
                <a:ea typeface="ＭＳ Ｐゴシック" charset="0"/>
                <a:cs typeface="ＭＳ Ｐゴシック" charset="0"/>
              </a:defRPr>
            </a:lvl1pPr>
            <a:lvl2pPr>
              <a:tabLst>
                <a:tab pos="634643" algn="l"/>
                <a:tab pos="1269286" algn="l"/>
                <a:tab pos="1903929" algn="l"/>
                <a:tab pos="2538573" algn="l"/>
              </a:tabLst>
              <a:defRPr sz="1100">
                <a:solidFill>
                  <a:srgbClr val="000000"/>
                </a:solidFill>
                <a:latin typeface="Times New Roman" charset="0"/>
                <a:ea typeface="ＭＳ Ｐゴシック" charset="0"/>
              </a:defRPr>
            </a:lvl2pPr>
            <a:lvl3pPr>
              <a:tabLst>
                <a:tab pos="634643" algn="l"/>
                <a:tab pos="1269286" algn="l"/>
                <a:tab pos="1903929" algn="l"/>
                <a:tab pos="2538573" algn="l"/>
              </a:tabLst>
              <a:defRPr sz="1100">
                <a:solidFill>
                  <a:srgbClr val="000000"/>
                </a:solidFill>
                <a:latin typeface="Times New Roman" charset="0"/>
                <a:ea typeface="ＭＳ Ｐゴシック" charset="0"/>
              </a:defRPr>
            </a:lvl3pPr>
            <a:lvl4pPr>
              <a:tabLst>
                <a:tab pos="634643" algn="l"/>
                <a:tab pos="1269286" algn="l"/>
                <a:tab pos="1903929" algn="l"/>
                <a:tab pos="2538573" algn="l"/>
              </a:tabLst>
              <a:defRPr sz="1100">
                <a:solidFill>
                  <a:srgbClr val="000000"/>
                </a:solidFill>
                <a:latin typeface="Times New Roman" charset="0"/>
                <a:ea typeface="ＭＳ Ｐゴシック" charset="0"/>
              </a:defRPr>
            </a:lvl4pPr>
            <a:lvl5pPr>
              <a:tabLst>
                <a:tab pos="634643" algn="l"/>
                <a:tab pos="1269286" algn="l"/>
                <a:tab pos="1903929" algn="l"/>
                <a:tab pos="2538573" algn="l"/>
              </a:tabLst>
              <a:defRPr sz="1100">
                <a:solidFill>
                  <a:srgbClr val="000000"/>
                </a:solidFill>
                <a:latin typeface="Times New Roman" charset="0"/>
                <a:ea typeface="ＭＳ Ｐゴシック" charset="0"/>
              </a:defRPr>
            </a:lvl5pPr>
            <a:lvl6pPr marL="2204550" indent="-200414" defTabSz="393869" eaLnBrk="0" fontAlgn="base" hangingPunct="0">
              <a:spcBef>
                <a:spcPct val="30000"/>
              </a:spcBef>
              <a:spcAft>
                <a:spcPct val="0"/>
              </a:spcAft>
              <a:buClr>
                <a:srgbClr val="000000"/>
              </a:buClr>
              <a:buSzPct val="100000"/>
              <a:buFont typeface="Times New Roman" charset="0"/>
              <a:tabLst>
                <a:tab pos="634643" algn="l"/>
                <a:tab pos="1269286" algn="l"/>
                <a:tab pos="1903929" algn="l"/>
                <a:tab pos="2538573" algn="l"/>
              </a:tabLst>
              <a:defRPr sz="1100">
                <a:solidFill>
                  <a:srgbClr val="000000"/>
                </a:solidFill>
                <a:latin typeface="Times New Roman" charset="0"/>
                <a:ea typeface="ＭＳ Ｐゴシック" charset="0"/>
              </a:defRPr>
            </a:lvl6pPr>
            <a:lvl7pPr marL="2605377" indent="-200414" defTabSz="393869" eaLnBrk="0" fontAlgn="base" hangingPunct="0">
              <a:spcBef>
                <a:spcPct val="30000"/>
              </a:spcBef>
              <a:spcAft>
                <a:spcPct val="0"/>
              </a:spcAft>
              <a:buClr>
                <a:srgbClr val="000000"/>
              </a:buClr>
              <a:buSzPct val="100000"/>
              <a:buFont typeface="Times New Roman" charset="0"/>
              <a:tabLst>
                <a:tab pos="634643" algn="l"/>
                <a:tab pos="1269286" algn="l"/>
                <a:tab pos="1903929" algn="l"/>
                <a:tab pos="2538573" algn="l"/>
              </a:tabLst>
              <a:defRPr sz="1100">
                <a:solidFill>
                  <a:srgbClr val="000000"/>
                </a:solidFill>
                <a:latin typeface="Times New Roman" charset="0"/>
                <a:ea typeface="ＭＳ Ｐゴシック" charset="0"/>
              </a:defRPr>
            </a:lvl7pPr>
            <a:lvl8pPr marL="3006204" indent="-200414" defTabSz="393869" eaLnBrk="0" fontAlgn="base" hangingPunct="0">
              <a:spcBef>
                <a:spcPct val="30000"/>
              </a:spcBef>
              <a:spcAft>
                <a:spcPct val="0"/>
              </a:spcAft>
              <a:buClr>
                <a:srgbClr val="000000"/>
              </a:buClr>
              <a:buSzPct val="100000"/>
              <a:buFont typeface="Times New Roman" charset="0"/>
              <a:tabLst>
                <a:tab pos="634643" algn="l"/>
                <a:tab pos="1269286" algn="l"/>
                <a:tab pos="1903929" algn="l"/>
                <a:tab pos="2538573" algn="l"/>
              </a:tabLst>
              <a:defRPr sz="1100">
                <a:solidFill>
                  <a:srgbClr val="000000"/>
                </a:solidFill>
                <a:latin typeface="Times New Roman" charset="0"/>
                <a:ea typeface="ＭＳ Ｐゴシック" charset="0"/>
              </a:defRPr>
            </a:lvl8pPr>
            <a:lvl9pPr marL="3407032" indent="-200414" defTabSz="393869" eaLnBrk="0" fontAlgn="base" hangingPunct="0">
              <a:spcBef>
                <a:spcPct val="30000"/>
              </a:spcBef>
              <a:spcAft>
                <a:spcPct val="0"/>
              </a:spcAft>
              <a:buClr>
                <a:srgbClr val="000000"/>
              </a:buClr>
              <a:buSzPct val="100000"/>
              <a:buFont typeface="Times New Roman" charset="0"/>
              <a:tabLst>
                <a:tab pos="634643" algn="l"/>
                <a:tab pos="1269286" algn="l"/>
                <a:tab pos="1903929" algn="l"/>
                <a:tab pos="2538573" algn="l"/>
              </a:tabLst>
              <a:defRPr sz="1100">
                <a:solidFill>
                  <a:srgbClr val="000000"/>
                </a:solidFill>
                <a:latin typeface="Times New Roman" charset="0"/>
                <a:ea typeface="ＭＳ Ｐゴシック" charset="0"/>
              </a:defRPr>
            </a:lvl9pPr>
          </a:lstStyle>
          <a:p>
            <a:fld id="{57185093-A349-2E48-A6D7-75B6703F1DDC}" type="slidenum">
              <a:rPr lang="en-GB" sz="1200">
                <a:cs typeface="Arial" charset="0"/>
              </a:rPr>
              <a:pPr/>
              <a:t>14</a:t>
            </a:fld>
            <a:endParaRPr lang="en-GB" sz="120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ga-I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ga-IE" smtClean="0"/>
              <a:t>Click to edit Master subtitle style</a:t>
            </a:r>
            <a:endParaRPr lang="en-US"/>
          </a:p>
        </p:txBody>
      </p:sp>
    </p:spTree>
    <p:extLst>
      <p:ext uri="{BB962C8B-B14F-4D97-AF65-F5344CB8AC3E}">
        <p14:creationId xmlns:p14="http://schemas.microsoft.com/office/powerpoint/2010/main" val="1489869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Tree>
    <p:extLst>
      <p:ext uri="{BB962C8B-B14F-4D97-AF65-F5344CB8AC3E}">
        <p14:creationId xmlns:p14="http://schemas.microsoft.com/office/powerpoint/2010/main" val="158901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3050"/>
            <a:ext cx="2055813" cy="4452938"/>
          </a:xfrm>
        </p:spPr>
        <p:txBody>
          <a:bodyPr vert="eaVert"/>
          <a:lstStyle/>
          <a:p>
            <a:r>
              <a:rPr lang="ga-IE" smtClean="0"/>
              <a:t>Click to edit Master title style</a:t>
            </a:r>
            <a:endParaRPr lang="en-US"/>
          </a:p>
        </p:txBody>
      </p:sp>
      <p:sp>
        <p:nvSpPr>
          <p:cNvPr id="3" name="Vertical Text Placeholder 2"/>
          <p:cNvSpPr>
            <a:spLocks noGrp="1"/>
          </p:cNvSpPr>
          <p:nvPr>
            <p:ph type="body" orient="vert" idx="1"/>
          </p:nvPr>
        </p:nvSpPr>
        <p:spPr>
          <a:xfrm>
            <a:off x="457200" y="273050"/>
            <a:ext cx="6019800" cy="4452938"/>
          </a:xfrm>
        </p:spPr>
        <p:txBody>
          <a:bodyPr vert="eaVert"/>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Tree>
    <p:extLst>
      <p:ext uri="{BB962C8B-B14F-4D97-AF65-F5344CB8AC3E}">
        <p14:creationId xmlns:p14="http://schemas.microsoft.com/office/powerpoint/2010/main" val="16808478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8013" cy="1143000"/>
          </a:xfrm>
        </p:spPr>
        <p:txBody>
          <a:bodyPr/>
          <a:lstStyle/>
          <a:p>
            <a:r>
              <a:rPr lang="ga-IE" smtClean="0"/>
              <a:t>Click to edit Master title style</a:t>
            </a:r>
            <a:endParaRPr lang="en-US"/>
          </a:p>
        </p:txBody>
      </p:sp>
    </p:spTree>
    <p:extLst>
      <p:ext uri="{BB962C8B-B14F-4D97-AF65-F5344CB8AC3E}">
        <p14:creationId xmlns:p14="http://schemas.microsoft.com/office/powerpoint/2010/main" val="105995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idx="1"/>
          </p:nvPr>
        </p:nvSpPr>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Tree>
    <p:extLst>
      <p:ext uri="{BB962C8B-B14F-4D97-AF65-F5344CB8AC3E}">
        <p14:creationId xmlns:p14="http://schemas.microsoft.com/office/powerpoint/2010/main" val="4101730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ga-I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ga-IE" smtClean="0"/>
              <a:t>Click to edit Master text styles</a:t>
            </a:r>
          </a:p>
        </p:txBody>
      </p:sp>
    </p:spTree>
    <p:extLst>
      <p:ext uri="{BB962C8B-B14F-4D97-AF65-F5344CB8AC3E}">
        <p14:creationId xmlns:p14="http://schemas.microsoft.com/office/powerpoint/2010/main" val="3979851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sz="half" idx="1"/>
          </p:nvPr>
        </p:nvSpPr>
        <p:spPr>
          <a:xfrm>
            <a:off x="457200" y="1601788"/>
            <a:ext cx="4037013"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Content Placeholder 3"/>
          <p:cNvSpPr>
            <a:spLocks noGrp="1"/>
          </p:cNvSpPr>
          <p:nvPr>
            <p:ph sz="half" idx="2"/>
          </p:nvPr>
        </p:nvSpPr>
        <p:spPr>
          <a:xfrm>
            <a:off x="4646613" y="1601788"/>
            <a:ext cx="40386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Tree>
    <p:extLst>
      <p:ext uri="{BB962C8B-B14F-4D97-AF65-F5344CB8AC3E}">
        <p14:creationId xmlns:p14="http://schemas.microsoft.com/office/powerpoint/2010/main" val="3289017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ga-I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ga-I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Tree>
    <p:extLst>
      <p:ext uri="{BB962C8B-B14F-4D97-AF65-F5344CB8AC3E}">
        <p14:creationId xmlns:p14="http://schemas.microsoft.com/office/powerpoint/2010/main" val="2615285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Tree>
    <p:extLst>
      <p:ext uri="{BB962C8B-B14F-4D97-AF65-F5344CB8AC3E}">
        <p14:creationId xmlns:p14="http://schemas.microsoft.com/office/powerpoint/2010/main" val="4190747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2872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ga-I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smtClean="0"/>
              <a:t>Click to edit Master text styles</a:t>
            </a:r>
          </a:p>
        </p:txBody>
      </p:sp>
    </p:spTree>
    <p:extLst>
      <p:ext uri="{BB962C8B-B14F-4D97-AF65-F5344CB8AC3E}">
        <p14:creationId xmlns:p14="http://schemas.microsoft.com/office/powerpoint/2010/main" val="2392172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ga-I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ga-IE" smtClean="0"/>
              <a:t>Click to edit Master text styles</a:t>
            </a:r>
          </a:p>
        </p:txBody>
      </p:sp>
    </p:spTree>
    <p:extLst>
      <p:ext uri="{BB962C8B-B14F-4D97-AF65-F5344CB8AC3E}">
        <p14:creationId xmlns:p14="http://schemas.microsoft.com/office/powerpoint/2010/main" val="598573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200" y="0"/>
            <a:ext cx="9231313" cy="692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body" idx="1"/>
          </p:nvPr>
        </p:nvSpPr>
        <p:spPr bwMode="auto">
          <a:xfrm>
            <a:off x="457200" y="1601788"/>
            <a:ext cx="8228013"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8" name="Rectangle 4"/>
          <p:cNvSpPr>
            <a:spLocks noGrp="1" noChangeArrowheads="1"/>
          </p:cNvSpPr>
          <p:nvPr>
            <p:ph type="title"/>
          </p:nvPr>
        </p:nvSpPr>
        <p:spPr bwMode="auto">
          <a:xfrm>
            <a:off x="457200" y="273050"/>
            <a:ext cx="82280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the title text format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49263" rtl="0" eaLnBrk="0" fontAlgn="base" hangingPunct="0">
        <a:lnSpc>
          <a:spcPct val="96000"/>
        </a:lnSpc>
        <a:spcBef>
          <a:spcPct val="0"/>
        </a:spcBef>
        <a:spcAft>
          <a:spcPct val="0"/>
        </a:spcAft>
        <a:buClr>
          <a:srgbClr val="000000"/>
        </a:buClr>
        <a:buSzPct val="45000"/>
        <a:buFont typeface="Wingdings" pitchFamily="2" charset="2"/>
        <a:defRPr sz="4400">
          <a:solidFill>
            <a:srgbClr val="000000"/>
          </a:solidFill>
          <a:latin typeface="+mj-lt"/>
          <a:ea typeface="+mj-ea"/>
          <a:cs typeface="+mj-cs"/>
        </a:defRPr>
      </a:lvl1pPr>
      <a:lvl2pPr algn="ctr" defTabSz="449263" rtl="0" eaLnBrk="0" fontAlgn="base" hangingPunct="0">
        <a:lnSpc>
          <a:spcPct val="96000"/>
        </a:lnSpc>
        <a:spcBef>
          <a:spcPct val="0"/>
        </a:spcBef>
        <a:spcAft>
          <a:spcPct val="0"/>
        </a:spcAft>
        <a:buClr>
          <a:srgbClr val="000000"/>
        </a:buClr>
        <a:buSzPct val="45000"/>
        <a:buFont typeface="Wingdings" pitchFamily="2" charset="2"/>
        <a:defRPr sz="4400">
          <a:solidFill>
            <a:srgbClr val="000000"/>
          </a:solidFill>
          <a:latin typeface="Arial" charset="0"/>
          <a:ea typeface="ＭＳ Ｐゴシック" charset="0"/>
          <a:cs typeface="MS Gothic" charset="0"/>
        </a:defRPr>
      </a:lvl2pPr>
      <a:lvl3pPr algn="ctr" defTabSz="449263" rtl="0" eaLnBrk="0" fontAlgn="base" hangingPunct="0">
        <a:lnSpc>
          <a:spcPct val="96000"/>
        </a:lnSpc>
        <a:spcBef>
          <a:spcPct val="0"/>
        </a:spcBef>
        <a:spcAft>
          <a:spcPct val="0"/>
        </a:spcAft>
        <a:buClr>
          <a:srgbClr val="000000"/>
        </a:buClr>
        <a:buSzPct val="45000"/>
        <a:buFont typeface="Wingdings" pitchFamily="2" charset="2"/>
        <a:defRPr sz="4400">
          <a:solidFill>
            <a:srgbClr val="000000"/>
          </a:solidFill>
          <a:latin typeface="Arial" charset="0"/>
          <a:ea typeface="ＭＳ Ｐゴシック" charset="0"/>
          <a:cs typeface="MS Gothic" charset="0"/>
        </a:defRPr>
      </a:lvl3pPr>
      <a:lvl4pPr algn="ctr" defTabSz="449263" rtl="0" eaLnBrk="0" fontAlgn="base" hangingPunct="0">
        <a:lnSpc>
          <a:spcPct val="96000"/>
        </a:lnSpc>
        <a:spcBef>
          <a:spcPct val="0"/>
        </a:spcBef>
        <a:spcAft>
          <a:spcPct val="0"/>
        </a:spcAft>
        <a:buClr>
          <a:srgbClr val="000000"/>
        </a:buClr>
        <a:buSzPct val="45000"/>
        <a:buFont typeface="Wingdings" pitchFamily="2" charset="2"/>
        <a:defRPr sz="4400">
          <a:solidFill>
            <a:srgbClr val="000000"/>
          </a:solidFill>
          <a:latin typeface="Arial" charset="0"/>
          <a:ea typeface="ＭＳ Ｐゴシック" charset="0"/>
          <a:cs typeface="MS Gothic" charset="0"/>
        </a:defRPr>
      </a:lvl4pPr>
      <a:lvl5pPr algn="ctr" defTabSz="449263" rtl="0" eaLnBrk="0" fontAlgn="base" hangingPunct="0">
        <a:lnSpc>
          <a:spcPct val="96000"/>
        </a:lnSpc>
        <a:spcBef>
          <a:spcPct val="0"/>
        </a:spcBef>
        <a:spcAft>
          <a:spcPct val="0"/>
        </a:spcAft>
        <a:buClr>
          <a:srgbClr val="000000"/>
        </a:buClr>
        <a:buSzPct val="45000"/>
        <a:buFont typeface="Wingdings" pitchFamily="2" charset="2"/>
        <a:defRPr sz="4400">
          <a:solidFill>
            <a:srgbClr val="000000"/>
          </a:solidFill>
          <a:latin typeface="Arial" charset="0"/>
          <a:ea typeface="ＭＳ Ｐゴシック" charset="0"/>
          <a:cs typeface="MS Gothic" charset="0"/>
        </a:defRPr>
      </a:lvl5pPr>
      <a:lvl6pPr marL="1536700" indent="-215900" algn="ctr" defTabSz="449263" rtl="0" fontAlgn="base" hangingPunct="0">
        <a:lnSpc>
          <a:spcPct val="96000"/>
        </a:lnSpc>
        <a:spcBef>
          <a:spcPct val="0"/>
        </a:spcBef>
        <a:spcAft>
          <a:spcPct val="0"/>
        </a:spcAft>
        <a:buClr>
          <a:srgbClr val="000000"/>
        </a:buClr>
        <a:buSzPct val="45000"/>
        <a:buFont typeface="Wingdings" charset="0"/>
        <a:defRPr sz="4400">
          <a:solidFill>
            <a:srgbClr val="000000"/>
          </a:solidFill>
          <a:latin typeface="Arial" charset="0"/>
          <a:ea typeface="ＭＳ Ｐゴシック" charset="0"/>
          <a:cs typeface="MS Gothic" charset="0"/>
        </a:defRPr>
      </a:lvl6pPr>
      <a:lvl7pPr marL="1993900" indent="-215900" algn="ctr" defTabSz="449263" rtl="0" fontAlgn="base" hangingPunct="0">
        <a:lnSpc>
          <a:spcPct val="96000"/>
        </a:lnSpc>
        <a:spcBef>
          <a:spcPct val="0"/>
        </a:spcBef>
        <a:spcAft>
          <a:spcPct val="0"/>
        </a:spcAft>
        <a:buClr>
          <a:srgbClr val="000000"/>
        </a:buClr>
        <a:buSzPct val="45000"/>
        <a:buFont typeface="Wingdings" charset="0"/>
        <a:defRPr sz="4400">
          <a:solidFill>
            <a:srgbClr val="000000"/>
          </a:solidFill>
          <a:latin typeface="Arial" charset="0"/>
          <a:ea typeface="ＭＳ Ｐゴシック" charset="0"/>
          <a:cs typeface="MS Gothic" charset="0"/>
        </a:defRPr>
      </a:lvl7pPr>
      <a:lvl8pPr marL="2451100" indent="-215900" algn="ctr" defTabSz="449263" rtl="0" fontAlgn="base" hangingPunct="0">
        <a:lnSpc>
          <a:spcPct val="96000"/>
        </a:lnSpc>
        <a:spcBef>
          <a:spcPct val="0"/>
        </a:spcBef>
        <a:spcAft>
          <a:spcPct val="0"/>
        </a:spcAft>
        <a:buClr>
          <a:srgbClr val="000000"/>
        </a:buClr>
        <a:buSzPct val="45000"/>
        <a:buFont typeface="Wingdings" charset="0"/>
        <a:defRPr sz="4400">
          <a:solidFill>
            <a:srgbClr val="000000"/>
          </a:solidFill>
          <a:latin typeface="Arial" charset="0"/>
          <a:ea typeface="ＭＳ Ｐゴシック" charset="0"/>
          <a:cs typeface="MS Gothic" charset="0"/>
        </a:defRPr>
      </a:lvl8pPr>
      <a:lvl9pPr marL="2908300" indent="-215900" algn="ctr" defTabSz="449263" rtl="0" fontAlgn="base" hangingPunct="0">
        <a:lnSpc>
          <a:spcPct val="96000"/>
        </a:lnSpc>
        <a:spcBef>
          <a:spcPct val="0"/>
        </a:spcBef>
        <a:spcAft>
          <a:spcPct val="0"/>
        </a:spcAft>
        <a:buClr>
          <a:srgbClr val="000000"/>
        </a:buClr>
        <a:buSzPct val="45000"/>
        <a:buFont typeface="Wingdings" charset="0"/>
        <a:defRPr sz="4400">
          <a:solidFill>
            <a:srgbClr val="000000"/>
          </a:solidFill>
          <a:latin typeface="Arial" charset="0"/>
          <a:ea typeface="ＭＳ Ｐゴシック" charset="0"/>
          <a:cs typeface="MS Gothic" charset="0"/>
        </a:defRPr>
      </a:lvl9pPr>
    </p:titleStyle>
    <p:bodyStyle>
      <a:lvl1pPr marL="341313" indent="-341313" algn="l" defTabSz="449263" rtl="0" eaLnBrk="0" fontAlgn="base" hangingPunct="0">
        <a:lnSpc>
          <a:spcPct val="96000"/>
        </a:lnSpc>
        <a:spcBef>
          <a:spcPts val="775"/>
        </a:spcBef>
        <a:spcAft>
          <a:spcPct val="0"/>
        </a:spcAft>
        <a:buClr>
          <a:srgbClr val="000000"/>
        </a:buClr>
        <a:buSzPct val="100000"/>
        <a:buFont typeface="Arial" charset="0"/>
        <a:defRPr sz="3200">
          <a:solidFill>
            <a:srgbClr val="000000"/>
          </a:solidFill>
          <a:latin typeface="+mn-lt"/>
          <a:ea typeface="+mn-ea"/>
          <a:cs typeface="+mn-cs"/>
        </a:defRPr>
      </a:lvl1pPr>
      <a:lvl2pPr marL="341313" indent="-341313" algn="l" defTabSz="449263" rtl="0" eaLnBrk="0" fontAlgn="base" hangingPunct="0">
        <a:lnSpc>
          <a:spcPct val="96000"/>
        </a:lnSpc>
        <a:spcBef>
          <a:spcPts val="775"/>
        </a:spcBef>
        <a:spcAft>
          <a:spcPct val="0"/>
        </a:spcAft>
        <a:buClr>
          <a:srgbClr val="000000"/>
        </a:buClr>
        <a:buSzPct val="100000"/>
        <a:buFont typeface="Arial" charset="0"/>
        <a:defRPr sz="3200">
          <a:solidFill>
            <a:srgbClr val="000000"/>
          </a:solidFill>
          <a:latin typeface="+mn-lt"/>
          <a:ea typeface="+mn-ea"/>
          <a:cs typeface="+mn-cs"/>
        </a:defRPr>
      </a:lvl2pPr>
      <a:lvl3pPr marL="341313" indent="-341313" algn="l" defTabSz="449263" rtl="0" eaLnBrk="0" fontAlgn="base" hangingPunct="0">
        <a:lnSpc>
          <a:spcPct val="96000"/>
        </a:lnSpc>
        <a:spcBef>
          <a:spcPts val="775"/>
        </a:spcBef>
        <a:spcAft>
          <a:spcPct val="0"/>
        </a:spcAft>
        <a:buClr>
          <a:srgbClr val="000000"/>
        </a:buClr>
        <a:buSzPct val="100000"/>
        <a:buFont typeface="Arial" charset="0"/>
        <a:defRPr sz="3200">
          <a:solidFill>
            <a:srgbClr val="000000"/>
          </a:solidFill>
          <a:latin typeface="+mn-lt"/>
          <a:ea typeface="+mn-ea"/>
          <a:cs typeface="+mn-cs"/>
        </a:defRPr>
      </a:lvl3pPr>
      <a:lvl4pPr marL="341313" indent="-341313" algn="l" defTabSz="449263" rtl="0" eaLnBrk="0" fontAlgn="base" hangingPunct="0">
        <a:lnSpc>
          <a:spcPct val="96000"/>
        </a:lnSpc>
        <a:spcBef>
          <a:spcPts val="775"/>
        </a:spcBef>
        <a:spcAft>
          <a:spcPct val="0"/>
        </a:spcAft>
        <a:buClr>
          <a:srgbClr val="000000"/>
        </a:buClr>
        <a:buSzPct val="100000"/>
        <a:buFont typeface="Arial" charset="0"/>
        <a:defRPr sz="3200">
          <a:solidFill>
            <a:srgbClr val="000000"/>
          </a:solidFill>
          <a:latin typeface="+mn-lt"/>
          <a:ea typeface="+mn-ea"/>
          <a:cs typeface="+mn-cs"/>
        </a:defRPr>
      </a:lvl4pPr>
      <a:lvl5pPr marL="341313" indent="-341313" algn="l" defTabSz="449263" rtl="0" eaLnBrk="0" fontAlgn="base" hangingPunct="0">
        <a:lnSpc>
          <a:spcPct val="96000"/>
        </a:lnSpc>
        <a:spcBef>
          <a:spcPts val="775"/>
        </a:spcBef>
        <a:spcAft>
          <a:spcPct val="0"/>
        </a:spcAft>
        <a:buClr>
          <a:srgbClr val="000000"/>
        </a:buClr>
        <a:buSzPct val="100000"/>
        <a:buFont typeface="Arial" charset="0"/>
        <a:defRPr sz="3200">
          <a:solidFill>
            <a:srgbClr val="000000"/>
          </a:solidFill>
          <a:latin typeface="+mn-lt"/>
          <a:ea typeface="+mn-ea"/>
          <a:cs typeface="+mn-cs"/>
        </a:defRPr>
      </a:lvl5pPr>
      <a:lvl6pPr marL="798513" indent="-341313" algn="l" defTabSz="449263" rtl="0" fontAlgn="base" hangingPunct="0">
        <a:lnSpc>
          <a:spcPct val="96000"/>
        </a:lnSpc>
        <a:spcBef>
          <a:spcPts val="775"/>
        </a:spcBef>
        <a:spcAft>
          <a:spcPct val="0"/>
        </a:spcAft>
        <a:buClr>
          <a:srgbClr val="000000"/>
        </a:buClr>
        <a:buSzPct val="100000"/>
        <a:buFont typeface="Arial" charset="0"/>
        <a:defRPr sz="3200">
          <a:solidFill>
            <a:srgbClr val="000000"/>
          </a:solidFill>
          <a:latin typeface="+mn-lt"/>
          <a:ea typeface="+mn-ea"/>
          <a:cs typeface="+mn-cs"/>
        </a:defRPr>
      </a:lvl6pPr>
      <a:lvl7pPr marL="1255713" indent="-341313" algn="l" defTabSz="449263" rtl="0" fontAlgn="base" hangingPunct="0">
        <a:lnSpc>
          <a:spcPct val="96000"/>
        </a:lnSpc>
        <a:spcBef>
          <a:spcPts val="775"/>
        </a:spcBef>
        <a:spcAft>
          <a:spcPct val="0"/>
        </a:spcAft>
        <a:buClr>
          <a:srgbClr val="000000"/>
        </a:buClr>
        <a:buSzPct val="100000"/>
        <a:buFont typeface="Arial" charset="0"/>
        <a:defRPr sz="3200">
          <a:solidFill>
            <a:srgbClr val="000000"/>
          </a:solidFill>
          <a:latin typeface="+mn-lt"/>
          <a:ea typeface="+mn-ea"/>
          <a:cs typeface="+mn-cs"/>
        </a:defRPr>
      </a:lvl7pPr>
      <a:lvl8pPr marL="1712913" indent="-341313" algn="l" defTabSz="449263" rtl="0" fontAlgn="base" hangingPunct="0">
        <a:lnSpc>
          <a:spcPct val="96000"/>
        </a:lnSpc>
        <a:spcBef>
          <a:spcPts val="775"/>
        </a:spcBef>
        <a:spcAft>
          <a:spcPct val="0"/>
        </a:spcAft>
        <a:buClr>
          <a:srgbClr val="000000"/>
        </a:buClr>
        <a:buSzPct val="100000"/>
        <a:buFont typeface="Arial" charset="0"/>
        <a:defRPr sz="3200">
          <a:solidFill>
            <a:srgbClr val="000000"/>
          </a:solidFill>
          <a:latin typeface="+mn-lt"/>
          <a:ea typeface="+mn-ea"/>
          <a:cs typeface="+mn-cs"/>
        </a:defRPr>
      </a:lvl8pPr>
      <a:lvl9pPr marL="2170113" indent="-341313" algn="l" defTabSz="449263" rtl="0" fontAlgn="base" hangingPunct="0">
        <a:lnSpc>
          <a:spcPct val="96000"/>
        </a:lnSpc>
        <a:spcBef>
          <a:spcPts val="775"/>
        </a:spcBef>
        <a:spcAft>
          <a:spcPct val="0"/>
        </a:spcAft>
        <a:buClr>
          <a:srgbClr val="000000"/>
        </a:buClr>
        <a:buSzPct val="100000"/>
        <a:buFont typeface="Arial" charset="0"/>
        <a:defRPr sz="32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2.png"/><Relationship Id="rId7" Type="http://schemas.openxmlformats.org/officeDocument/2006/relationships/image" Target="../media/image15.jpeg"/><Relationship Id="rId12"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17.jpeg"/></Relationships>
</file>

<file path=ppt/slides/_rels/slide1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5"/>
          <p:cNvSpPr txBox="1">
            <a:spLocks noChangeArrowheads="1"/>
          </p:cNvSpPr>
          <p:nvPr/>
        </p:nvSpPr>
        <p:spPr bwMode="auto">
          <a:xfrm>
            <a:off x="-139700" y="-171450"/>
            <a:ext cx="9283700" cy="1008063"/>
          </a:xfrm>
          <a:prstGeom prst="rect">
            <a:avLst/>
          </a:prstGeom>
          <a:solidFill>
            <a:srgbClr val="000000">
              <a:alpha val="6784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eaLnBrk="0">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1pPr>
            <a:lvl2pPr marL="742950" indent="-285750" eaLnBrk="0">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2pPr>
            <a:lvl3pPr marL="1143000" indent="-228600" eaLnBrk="0">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3pPr>
            <a:lvl4pPr marL="1600200" indent="-228600" eaLnBrk="0">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4pPr>
            <a:lvl5pPr marL="2057400" indent="-228600" eaLnBrk="0">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5pPr>
            <a:lvl6pPr marL="2514600" indent="-228600" defTabSz="449263" eaLnBrk="0" fontAlgn="base" hangingPunct="0">
              <a:lnSpc>
                <a:spcPct val="96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6pPr>
            <a:lvl7pPr marL="2971800" indent="-228600" defTabSz="449263" eaLnBrk="0" fontAlgn="base" hangingPunct="0">
              <a:lnSpc>
                <a:spcPct val="96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7pPr>
            <a:lvl8pPr marL="3429000" indent="-228600" defTabSz="449263" eaLnBrk="0" fontAlgn="base" hangingPunct="0">
              <a:lnSpc>
                <a:spcPct val="96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8pPr>
            <a:lvl9pPr marL="3886200" indent="-228600" defTabSz="449263" eaLnBrk="0" fontAlgn="base" hangingPunct="0">
              <a:lnSpc>
                <a:spcPct val="96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9pPr>
          </a:lstStyle>
          <a:p>
            <a:pPr eaLnBrk="1"/>
            <a:endParaRPr lang="en-GB">
              <a:solidFill>
                <a:srgbClr val="000000"/>
              </a:solidFill>
              <a:latin typeface="Calibri" pitchFamily="34" charset="0"/>
            </a:endParaRPr>
          </a:p>
          <a:p>
            <a:pPr eaLnBrk="1"/>
            <a:endParaRPr lang="en-GB">
              <a:solidFill>
                <a:srgbClr val="000000"/>
              </a:solidFill>
              <a:latin typeface="Calibri" pitchFamily="34" charset="0"/>
            </a:endParaRPr>
          </a:p>
          <a:p>
            <a:pPr eaLnBrk="1"/>
            <a:endParaRPr lang="en-GB">
              <a:solidFill>
                <a:srgbClr val="000000"/>
              </a:solidFill>
              <a:latin typeface="Calibri" pitchFamily="34" charset="0"/>
            </a:endParaRPr>
          </a:p>
          <a:p>
            <a:pPr eaLnBrk="1"/>
            <a:endParaRPr lang="en-GB">
              <a:solidFill>
                <a:srgbClr val="000000"/>
              </a:solidFill>
              <a:latin typeface="Calibri" pitchFamily="34" charset="0"/>
            </a:endParaRPr>
          </a:p>
        </p:txBody>
      </p:sp>
      <p:sp>
        <p:nvSpPr>
          <p:cNvPr id="2052" name="Text Box 5"/>
          <p:cNvSpPr txBox="1">
            <a:spLocks noChangeArrowheads="1"/>
          </p:cNvSpPr>
          <p:nvPr/>
        </p:nvSpPr>
        <p:spPr bwMode="auto">
          <a:xfrm>
            <a:off x="-107950" y="5849938"/>
            <a:ext cx="9359900" cy="1323975"/>
          </a:xfrm>
          <a:prstGeom prst="rect">
            <a:avLst/>
          </a:prstGeom>
          <a:solidFill>
            <a:srgbClr val="000000">
              <a:alpha val="6784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eaLnBrk="0">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1pPr>
            <a:lvl2pPr marL="742950" indent="-285750" eaLnBrk="0">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2pPr>
            <a:lvl3pPr marL="1143000" indent="-228600" eaLnBrk="0">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3pPr>
            <a:lvl4pPr marL="1600200" indent="-228600" eaLnBrk="0">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4pPr>
            <a:lvl5pPr marL="2057400" indent="-228600" eaLnBrk="0">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5pPr>
            <a:lvl6pPr marL="2514600" indent="-228600" defTabSz="449263" eaLnBrk="0" fontAlgn="base" hangingPunct="0">
              <a:lnSpc>
                <a:spcPct val="96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6pPr>
            <a:lvl7pPr marL="2971800" indent="-228600" defTabSz="449263" eaLnBrk="0" fontAlgn="base" hangingPunct="0">
              <a:lnSpc>
                <a:spcPct val="96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7pPr>
            <a:lvl8pPr marL="3429000" indent="-228600" defTabSz="449263" eaLnBrk="0" fontAlgn="base" hangingPunct="0">
              <a:lnSpc>
                <a:spcPct val="96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8pPr>
            <a:lvl9pPr marL="3886200" indent="-228600" defTabSz="449263" eaLnBrk="0" fontAlgn="base" hangingPunct="0">
              <a:lnSpc>
                <a:spcPct val="96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Lst>
              <a:defRPr>
                <a:solidFill>
                  <a:schemeClr val="tx1"/>
                </a:solidFill>
                <a:latin typeface="Arial" charset="0"/>
                <a:ea typeface="ＭＳ Ｐゴシック" pitchFamily="34" charset="-128"/>
              </a:defRPr>
            </a:lvl9pPr>
          </a:lstStyle>
          <a:p>
            <a:pPr eaLnBrk="1"/>
            <a:r>
              <a:rPr lang="en-GB" b="1" dirty="0">
                <a:solidFill>
                  <a:srgbClr val="FFFFFF"/>
                </a:solidFill>
                <a:latin typeface="Calibri" pitchFamily="34" charset="0"/>
              </a:rPr>
              <a:t>       </a:t>
            </a:r>
            <a:r>
              <a:rPr lang="en-GB" sz="1600" b="1" dirty="0">
                <a:solidFill>
                  <a:srgbClr val="FFFFFF"/>
                </a:solidFill>
                <a:latin typeface="Calibri" pitchFamily="34" charset="0"/>
              </a:rPr>
              <a:t>Research </a:t>
            </a:r>
            <a:r>
              <a:rPr lang="en-GB" sz="1600" b="1" dirty="0" smtClean="0">
                <a:solidFill>
                  <a:srgbClr val="FFFFFF"/>
                </a:solidFill>
                <a:latin typeface="Calibri" pitchFamily="34" charset="0"/>
              </a:rPr>
              <a:t>Support</a:t>
            </a:r>
          </a:p>
          <a:p>
            <a:pPr eaLnBrk="1"/>
            <a:r>
              <a:rPr lang="en-GB" sz="1600" b="1" dirty="0" smtClean="0">
                <a:solidFill>
                  <a:srgbClr val="FFFFFF"/>
                </a:solidFill>
                <a:latin typeface="Calibri" pitchFamily="34" charset="0"/>
              </a:rPr>
              <a:t>        NUI Galway</a:t>
            </a:r>
            <a:endParaRPr lang="en-GB" b="1" dirty="0">
              <a:solidFill>
                <a:srgbClr val="FFFFFF"/>
              </a:solidFill>
              <a:latin typeface="Calibri" pitchFamily="34" charset="0"/>
            </a:endParaRPr>
          </a:p>
        </p:txBody>
      </p:sp>
      <p:pic>
        <p:nvPicPr>
          <p:cNvPr id="205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425" y="115888"/>
            <a:ext cx="30591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7" descr="NUI Galway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61925"/>
            <a:ext cx="151288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3"/>
          <p:cNvSpPr>
            <a:spLocks noGrp="1"/>
          </p:cNvSpPr>
          <p:nvPr>
            <p:ph idx="1"/>
          </p:nvPr>
        </p:nvSpPr>
        <p:spPr>
          <a:xfrm>
            <a:off x="607181" y="2276872"/>
            <a:ext cx="7929637" cy="1152128"/>
          </a:xfrm>
        </p:spPr>
        <p:txBody>
          <a:bodyPr/>
          <a:lstStyle/>
          <a:p>
            <a:pPr algn="ctr"/>
            <a:r>
              <a:rPr lang="en-IE" b="1" dirty="0" smtClean="0">
                <a:solidFill>
                  <a:schemeClr val="accent2">
                    <a:lumMod val="75000"/>
                  </a:schemeClr>
                </a:solidFill>
              </a:rPr>
              <a:t>EU funding and Research Support</a:t>
            </a:r>
          </a:p>
          <a:p>
            <a:pPr marL="0" algn="ctr">
              <a:spcBef>
                <a:spcPts val="400"/>
              </a:spcBef>
            </a:pPr>
            <a:endParaRPr lang="en-IE" sz="2750" dirty="0" smtClean="0"/>
          </a:p>
          <a:p>
            <a:pPr algn="ctr"/>
            <a:r>
              <a:rPr lang="en-IE" sz="2400" dirty="0" err="1" smtClean="0"/>
              <a:t>Dr.</a:t>
            </a:r>
            <a:r>
              <a:rPr lang="en-IE" sz="2400" dirty="0" smtClean="0"/>
              <a:t> Dawn Howard</a:t>
            </a:r>
            <a:endParaRPr lang="en-IE" sz="2400"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136904" cy="2219582"/>
          </a:xfrm>
          <a:prstGeom prst="rect">
            <a:avLst/>
          </a:prstGeom>
        </p:spPr>
        <p:txBody>
          <a:bodyPr wrap="square">
            <a:spAutoFit/>
          </a:bodyPr>
          <a:lstStyle/>
          <a:p>
            <a:r>
              <a:rPr lang="en-IE" b="1" dirty="0">
                <a:latin typeface="+mn-lt"/>
              </a:rPr>
              <a:t>Two ways to participate in a COST </a:t>
            </a:r>
            <a:r>
              <a:rPr lang="en-IE" b="1" dirty="0" smtClean="0">
                <a:latin typeface="+mn-lt"/>
              </a:rPr>
              <a:t>Action</a:t>
            </a:r>
          </a:p>
          <a:p>
            <a:endParaRPr lang="en-IE" b="1" dirty="0">
              <a:latin typeface="+mn-lt"/>
            </a:endParaRPr>
          </a:p>
          <a:p>
            <a:r>
              <a:rPr lang="en-IE" b="1" dirty="0">
                <a:latin typeface="+mn-lt"/>
              </a:rPr>
              <a:t>1. Submit a proposal for a COST Action</a:t>
            </a:r>
          </a:p>
          <a:p>
            <a:r>
              <a:rPr lang="en-IE" dirty="0">
                <a:latin typeface="+mn-lt"/>
              </a:rPr>
              <a:t>– Online submission</a:t>
            </a:r>
          </a:p>
          <a:p>
            <a:r>
              <a:rPr lang="en-IE" dirty="0" smtClean="0">
                <a:latin typeface="+mn-lt"/>
              </a:rPr>
              <a:t>– Template, guidelines </a:t>
            </a:r>
            <a:r>
              <a:rPr lang="en-IE" dirty="0">
                <a:latin typeface="+mn-lt"/>
              </a:rPr>
              <a:t>available </a:t>
            </a:r>
            <a:r>
              <a:rPr lang="en-IE" dirty="0" smtClean="0">
                <a:latin typeface="+mn-lt"/>
              </a:rPr>
              <a:t>at http</a:t>
            </a:r>
            <a:r>
              <a:rPr lang="en-IE" dirty="0">
                <a:latin typeface="+mn-lt"/>
              </a:rPr>
              <a:t>://www.cost.eu/participate/open_call</a:t>
            </a:r>
          </a:p>
          <a:p>
            <a:r>
              <a:rPr lang="en-IE" dirty="0" smtClean="0">
                <a:latin typeface="+mn-lt"/>
              </a:rPr>
              <a:t>– </a:t>
            </a:r>
            <a:r>
              <a:rPr lang="en-IE" dirty="0">
                <a:latin typeface="+mn-lt"/>
              </a:rPr>
              <a:t>2 collection dates per year – 24th March 2015 and September</a:t>
            </a:r>
          </a:p>
          <a:p>
            <a:r>
              <a:rPr lang="en-IE" dirty="0">
                <a:latin typeface="+mn-lt"/>
              </a:rPr>
              <a:t>– EI Coordination support up to </a:t>
            </a:r>
            <a:r>
              <a:rPr lang="en-IE" dirty="0" smtClean="0">
                <a:latin typeface="+mn-lt"/>
              </a:rPr>
              <a:t>€3,000 </a:t>
            </a:r>
            <a:r>
              <a:rPr lang="en-IE" dirty="0">
                <a:latin typeface="+mn-lt"/>
              </a:rPr>
              <a:t>available</a:t>
            </a:r>
          </a:p>
          <a:p>
            <a:r>
              <a:rPr lang="en-IE" b="1" dirty="0">
                <a:latin typeface="+mn-lt"/>
              </a:rPr>
              <a:t>http://www.horizon2020.ie/who-can-help/financial-assistance</a:t>
            </a:r>
            <a:r>
              <a:rPr lang="en-IE" b="1" dirty="0" smtClean="0">
                <a:latin typeface="+mn-lt"/>
              </a:rPr>
              <a:t>/</a:t>
            </a:r>
            <a:endParaRPr lang="en-IE" dirty="0">
              <a:latin typeface="+mn-lt"/>
            </a:endParaRPr>
          </a:p>
        </p:txBody>
      </p:sp>
      <p:sp>
        <p:nvSpPr>
          <p:cNvPr id="3" name="Rectangle 2"/>
          <p:cNvSpPr/>
          <p:nvPr/>
        </p:nvSpPr>
        <p:spPr>
          <a:xfrm>
            <a:off x="251520" y="3344326"/>
            <a:ext cx="8136904" cy="2485489"/>
          </a:xfrm>
          <a:prstGeom prst="rect">
            <a:avLst/>
          </a:prstGeom>
        </p:spPr>
        <p:txBody>
          <a:bodyPr wrap="square">
            <a:spAutoFit/>
          </a:bodyPr>
          <a:lstStyle/>
          <a:p>
            <a:r>
              <a:rPr lang="en-IE" b="1" dirty="0" smtClean="0">
                <a:latin typeface="+mn-lt"/>
              </a:rPr>
              <a:t>2</a:t>
            </a:r>
            <a:r>
              <a:rPr lang="en-IE" b="1" dirty="0">
                <a:latin typeface="+mn-lt"/>
              </a:rPr>
              <a:t>. Join an existing COST Action</a:t>
            </a:r>
          </a:p>
          <a:p>
            <a:r>
              <a:rPr lang="en-IE" dirty="0">
                <a:latin typeface="+mn-lt"/>
              </a:rPr>
              <a:t>– Look at Actions on COST website http://www.cost.eu/COST_Actions</a:t>
            </a:r>
          </a:p>
          <a:p>
            <a:r>
              <a:rPr lang="en-IE" dirty="0">
                <a:latin typeface="+mn-lt"/>
              </a:rPr>
              <a:t>– Look at Management Committee for a particular COST Action</a:t>
            </a:r>
          </a:p>
          <a:p>
            <a:r>
              <a:rPr lang="en-IE" dirty="0">
                <a:latin typeface="+mn-lt"/>
              </a:rPr>
              <a:t>– </a:t>
            </a:r>
            <a:r>
              <a:rPr lang="en-IE" dirty="0" smtClean="0">
                <a:latin typeface="+mn-lt"/>
              </a:rPr>
              <a:t>contact </a:t>
            </a:r>
            <a:r>
              <a:rPr lang="en-IE" dirty="0">
                <a:latin typeface="+mn-lt"/>
              </a:rPr>
              <a:t>Rita Ward (</a:t>
            </a:r>
            <a:r>
              <a:rPr lang="en-IE" dirty="0" err="1">
                <a:latin typeface="+mn-lt"/>
              </a:rPr>
              <a:t>MoU</a:t>
            </a:r>
            <a:r>
              <a:rPr lang="en-IE" dirty="0">
                <a:latin typeface="+mn-lt"/>
              </a:rPr>
              <a:t> needs to </a:t>
            </a:r>
            <a:r>
              <a:rPr lang="en-IE" dirty="0" smtClean="0">
                <a:latin typeface="+mn-lt"/>
              </a:rPr>
              <a:t>be signed</a:t>
            </a:r>
            <a:r>
              <a:rPr lang="en-IE" dirty="0">
                <a:latin typeface="+mn-lt"/>
              </a:rPr>
              <a:t>, and MC member nominated)</a:t>
            </a:r>
          </a:p>
          <a:p>
            <a:r>
              <a:rPr lang="en-IE" dirty="0">
                <a:latin typeface="+mn-lt"/>
              </a:rPr>
              <a:t>– If one from Ireland on MC, a second person or substitute can </a:t>
            </a:r>
            <a:r>
              <a:rPr lang="en-IE" dirty="0" smtClean="0">
                <a:latin typeface="+mn-lt"/>
              </a:rPr>
              <a:t>be nominated </a:t>
            </a:r>
            <a:r>
              <a:rPr lang="en-IE" dirty="0">
                <a:latin typeface="+mn-lt"/>
              </a:rPr>
              <a:t>(contact Rita Ward) </a:t>
            </a:r>
            <a:endParaRPr lang="en-IE" dirty="0" smtClean="0">
              <a:latin typeface="+mn-lt"/>
            </a:endParaRPr>
          </a:p>
          <a:p>
            <a:endParaRPr lang="en-IE" b="1" dirty="0">
              <a:latin typeface="+mn-lt"/>
            </a:endParaRPr>
          </a:p>
          <a:p>
            <a:r>
              <a:rPr lang="en-IE" b="1" dirty="0" smtClean="0">
                <a:latin typeface="+mn-lt"/>
              </a:rPr>
              <a:t>OR </a:t>
            </a:r>
            <a:r>
              <a:rPr lang="en-IE" dirty="0">
                <a:latin typeface="+mn-lt"/>
              </a:rPr>
              <a:t>if only want to participate in </a:t>
            </a:r>
            <a:r>
              <a:rPr lang="en-IE" dirty="0" smtClean="0">
                <a:latin typeface="+mn-lt"/>
              </a:rPr>
              <a:t>the working </a:t>
            </a:r>
            <a:r>
              <a:rPr lang="en-IE" dirty="0">
                <a:latin typeface="+mn-lt"/>
              </a:rPr>
              <a:t>groups within the COST Action (contact the MC person direct</a:t>
            </a:r>
            <a:r>
              <a:rPr lang="en-IE" dirty="0" smtClean="0">
                <a:latin typeface="+mn-lt"/>
              </a:rPr>
              <a:t>)</a:t>
            </a:r>
            <a:endParaRPr lang="en-IE" dirty="0">
              <a:latin typeface="+mn-lt"/>
            </a:endParaRPr>
          </a:p>
        </p:txBody>
      </p:sp>
      <p:sp>
        <p:nvSpPr>
          <p:cNvPr id="4" name="Rectangle 3"/>
          <p:cNvSpPr/>
          <p:nvPr/>
        </p:nvSpPr>
        <p:spPr>
          <a:xfrm>
            <a:off x="3542184" y="260648"/>
            <a:ext cx="3118048" cy="505972"/>
          </a:xfrm>
          <a:prstGeom prst="rect">
            <a:avLst/>
          </a:prstGeom>
        </p:spPr>
        <p:txBody>
          <a:bodyPr wrap="square">
            <a:spAutoFit/>
          </a:bodyPr>
          <a:lstStyle/>
          <a:p>
            <a:r>
              <a:rPr lang="en-IE" sz="2800" b="1" dirty="0"/>
              <a:t>COST Action</a:t>
            </a:r>
          </a:p>
        </p:txBody>
      </p:sp>
    </p:spTree>
    <p:extLst>
      <p:ext uri="{BB962C8B-B14F-4D97-AF65-F5344CB8AC3E}">
        <p14:creationId xmlns:p14="http://schemas.microsoft.com/office/powerpoint/2010/main" val="1168912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8075240" cy="491654"/>
          </a:xfrm>
        </p:spPr>
        <p:txBody>
          <a:bodyPr/>
          <a:lstStyle/>
          <a:p>
            <a:r>
              <a:rPr lang="en-IE" sz="2800" b="1" dirty="0" smtClean="0"/>
              <a:t>SFI Investigator programme &amp; H2020</a:t>
            </a:r>
            <a:endParaRPr lang="en-IE" sz="2800" b="1" dirty="0"/>
          </a:p>
        </p:txBody>
      </p:sp>
      <p:sp>
        <p:nvSpPr>
          <p:cNvPr id="4" name="Content Placeholder 3"/>
          <p:cNvSpPr>
            <a:spLocks noGrp="1"/>
          </p:cNvSpPr>
          <p:nvPr>
            <p:ph idx="1"/>
          </p:nvPr>
        </p:nvSpPr>
        <p:spPr>
          <a:xfrm>
            <a:off x="251520" y="1124744"/>
            <a:ext cx="8433693" cy="5112568"/>
          </a:xfrm>
        </p:spPr>
        <p:txBody>
          <a:bodyPr/>
          <a:lstStyle/>
          <a:p>
            <a:pPr marL="0" indent="0" algn="just"/>
            <a:r>
              <a:rPr lang="en-IE" sz="1800" b="1" u="sng" dirty="0" smtClean="0">
                <a:solidFill>
                  <a:schemeClr val="tx1"/>
                </a:solidFill>
              </a:rPr>
              <a:t>SFI </a:t>
            </a:r>
            <a:r>
              <a:rPr lang="en-IE" sz="1800" b="1" u="sng" dirty="0" err="1" smtClean="0">
                <a:solidFill>
                  <a:schemeClr val="tx1"/>
                </a:solidFill>
              </a:rPr>
              <a:t>IvP</a:t>
            </a:r>
            <a:r>
              <a:rPr lang="en-IE" sz="1800" b="1" u="sng" dirty="0" smtClean="0">
                <a:solidFill>
                  <a:schemeClr val="tx1"/>
                </a:solidFill>
              </a:rPr>
              <a:t> (Ann Ryan –RO for SFI)</a:t>
            </a:r>
          </a:p>
          <a:p>
            <a:pPr algn="just">
              <a:buFont typeface="Arial" panose="020B0604020202020204" pitchFamily="34" charset="0"/>
              <a:buChar char="•"/>
            </a:pPr>
            <a:r>
              <a:rPr lang="en-IE" sz="1800" dirty="0" smtClean="0">
                <a:solidFill>
                  <a:schemeClr val="tx1"/>
                </a:solidFill>
              </a:rPr>
              <a:t>Proposed </a:t>
            </a:r>
            <a:r>
              <a:rPr lang="en-IE" sz="1800" dirty="0">
                <a:solidFill>
                  <a:schemeClr val="tx1"/>
                </a:solidFill>
              </a:rPr>
              <a:t>research must </a:t>
            </a:r>
            <a:r>
              <a:rPr lang="en-IE" sz="1800" b="1" u="sng" dirty="0">
                <a:solidFill>
                  <a:schemeClr val="tx1"/>
                </a:solidFill>
              </a:rPr>
              <a:t>align</a:t>
            </a:r>
            <a:r>
              <a:rPr lang="en-IE" sz="1800" dirty="0">
                <a:solidFill>
                  <a:schemeClr val="tx1"/>
                </a:solidFill>
              </a:rPr>
              <a:t> to either </a:t>
            </a:r>
            <a:r>
              <a:rPr lang="en-IE" sz="1800" b="1" u="sng" dirty="0">
                <a:solidFill>
                  <a:schemeClr val="tx1"/>
                </a:solidFill>
              </a:rPr>
              <a:t>Pillar 2 or 3 </a:t>
            </a:r>
            <a:r>
              <a:rPr lang="en-IE" sz="1800" dirty="0">
                <a:solidFill>
                  <a:schemeClr val="tx1"/>
                </a:solidFill>
              </a:rPr>
              <a:t>(i.e. Industrial Leadership or Societal Challenges) of H2020. </a:t>
            </a:r>
            <a:endParaRPr lang="en-IE" sz="1800" dirty="0" smtClean="0">
              <a:solidFill>
                <a:schemeClr val="tx1"/>
              </a:solidFill>
            </a:endParaRPr>
          </a:p>
          <a:p>
            <a:pPr algn="just">
              <a:buFont typeface="Arial" panose="020B0604020202020204" pitchFamily="34" charset="0"/>
              <a:buChar char="•"/>
            </a:pPr>
            <a:r>
              <a:rPr lang="en-IE" sz="1800" dirty="0">
                <a:solidFill>
                  <a:schemeClr val="tx1"/>
                </a:solidFill>
              </a:rPr>
              <a:t>I</a:t>
            </a:r>
            <a:r>
              <a:rPr lang="en-IE" sz="1800" dirty="0" smtClean="0">
                <a:solidFill>
                  <a:schemeClr val="tx1"/>
                </a:solidFill>
              </a:rPr>
              <a:t>n </a:t>
            </a:r>
            <a:r>
              <a:rPr lang="en-IE" sz="1800" dirty="0">
                <a:solidFill>
                  <a:schemeClr val="tx1"/>
                </a:solidFill>
              </a:rPr>
              <a:t>the </a:t>
            </a:r>
            <a:r>
              <a:rPr lang="en-IE" sz="1800" b="1" u="sng" dirty="0">
                <a:solidFill>
                  <a:schemeClr val="tx1"/>
                </a:solidFill>
              </a:rPr>
              <a:t>planning H2020 activity </a:t>
            </a:r>
            <a:r>
              <a:rPr lang="en-IE" sz="1800" dirty="0">
                <a:solidFill>
                  <a:schemeClr val="tx1"/>
                </a:solidFill>
              </a:rPr>
              <a:t>section of the SFI </a:t>
            </a:r>
            <a:r>
              <a:rPr lang="en-IE" sz="1800" dirty="0" err="1">
                <a:solidFill>
                  <a:schemeClr val="tx1"/>
                </a:solidFill>
              </a:rPr>
              <a:t>IvP</a:t>
            </a:r>
            <a:r>
              <a:rPr lang="en-IE" sz="1800" dirty="0">
                <a:solidFill>
                  <a:schemeClr val="tx1"/>
                </a:solidFill>
              </a:rPr>
              <a:t> application, you may say that you will apply for a call within </a:t>
            </a:r>
            <a:r>
              <a:rPr lang="en-IE" sz="1800" b="1" u="sng" dirty="0">
                <a:solidFill>
                  <a:schemeClr val="tx1"/>
                </a:solidFill>
              </a:rPr>
              <a:t>any of the 3 H2020 Pillars </a:t>
            </a:r>
            <a:r>
              <a:rPr lang="en-IE" sz="1800" dirty="0">
                <a:solidFill>
                  <a:schemeClr val="tx1"/>
                </a:solidFill>
              </a:rPr>
              <a:t>(e.g. MSCA within Pillar 1) and not just Pillar 2 or 3</a:t>
            </a:r>
            <a:r>
              <a:rPr lang="en-IE" sz="1800" dirty="0" smtClean="0">
                <a:solidFill>
                  <a:schemeClr val="tx1"/>
                </a:solidFill>
              </a:rPr>
              <a:t>.</a:t>
            </a:r>
            <a:endParaRPr lang="en-IE" sz="1800" dirty="0">
              <a:solidFill>
                <a:schemeClr val="tx1"/>
              </a:solidFill>
            </a:endParaRPr>
          </a:p>
          <a:p>
            <a:pPr marL="0" indent="0" algn="just"/>
            <a:endParaRPr lang="en-IE" sz="1800" dirty="0">
              <a:solidFill>
                <a:schemeClr val="tx1"/>
              </a:solidFill>
            </a:endParaRPr>
          </a:p>
          <a:p>
            <a:pPr algn="just"/>
            <a:r>
              <a:rPr lang="en-IE" sz="1800" b="1" u="sng" dirty="0" smtClean="0">
                <a:solidFill>
                  <a:schemeClr val="tx1"/>
                </a:solidFill>
              </a:rPr>
              <a:t>IRC New Horizons Scheme (Fiona Burns – RO for IRC)</a:t>
            </a:r>
          </a:p>
          <a:p>
            <a:pPr algn="just"/>
            <a:r>
              <a:rPr lang="en-IE" sz="1800" b="1" i="1" dirty="0" smtClean="0"/>
              <a:t>The </a:t>
            </a:r>
            <a:r>
              <a:rPr lang="en-IE" sz="1800" b="1" i="1" dirty="0"/>
              <a:t>aim of the New Horizons Strand (2) Interdisciplinary Grant is twofold: </a:t>
            </a:r>
            <a:endParaRPr lang="en-IE" sz="1800" dirty="0"/>
          </a:p>
          <a:p>
            <a:pPr algn="just"/>
            <a:r>
              <a:rPr lang="en-IE" sz="1800" dirty="0"/>
              <a:t>- To encourage AHSS researchers to collaborate with STEM researchers on interdisciplinary projects that address societal challenges in the medium term under Horizon 2020. </a:t>
            </a:r>
          </a:p>
          <a:p>
            <a:pPr algn="just"/>
            <a:r>
              <a:rPr lang="en-IE" sz="1800" dirty="0"/>
              <a:t>- To help AHSS researchers to form new connections and build on existing national and international networks to develop pilot studies, prepare preliminary findings and help establish consortia on upcoming topics across all Horizon </a:t>
            </a:r>
            <a:r>
              <a:rPr lang="en-IE" sz="1800" dirty="0" smtClean="0"/>
              <a:t>2020 Societal Challenges.</a:t>
            </a:r>
            <a:r>
              <a:rPr lang="en-IE" sz="1800" dirty="0"/>
              <a:t> </a:t>
            </a:r>
          </a:p>
          <a:p>
            <a:pPr algn="just">
              <a:buFont typeface="Arial" panose="020B0604020202020204" pitchFamily="34" charset="0"/>
              <a:buChar char="•"/>
            </a:pPr>
            <a:endParaRPr lang="en-IE" sz="1800" dirty="0">
              <a:solidFill>
                <a:schemeClr val="tx1"/>
              </a:solidFill>
            </a:endParaRPr>
          </a:p>
          <a:p>
            <a:pPr algn="just"/>
            <a:endParaRPr lang="en-IE" sz="1800" dirty="0">
              <a:latin typeface="+mj-lt"/>
            </a:endParaRPr>
          </a:p>
        </p:txBody>
      </p:sp>
    </p:spTree>
    <p:extLst>
      <p:ext uri="{BB962C8B-B14F-4D97-AF65-F5344CB8AC3E}">
        <p14:creationId xmlns:p14="http://schemas.microsoft.com/office/powerpoint/2010/main" val="4262399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ec.europa.eu/digital-agenda/sites/digital-agenda/files/horizon2020_0.JPG"/>
          <p:cNvPicPr>
            <a:picLocks noChangeAspect="1" noChangeArrowheads="1"/>
          </p:cNvPicPr>
          <p:nvPr/>
        </p:nvPicPr>
        <p:blipFill>
          <a:blip r:embed="rId2">
            <a:extLst>
              <a:ext uri="{28A0092B-C50C-407E-A947-70E740481C1C}">
                <a14:useLocalDpi xmlns:a14="http://schemas.microsoft.com/office/drawing/2010/main" val="0"/>
              </a:ext>
            </a:extLst>
          </a:blip>
          <a:srcRect t="19670" b="32561"/>
          <a:stretch>
            <a:fillRect/>
          </a:stretch>
        </p:blipFill>
        <p:spPr bwMode="auto">
          <a:xfrm>
            <a:off x="-107950" y="0"/>
            <a:ext cx="9359900"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s200_ena.brophy-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61965" y="3716004"/>
            <a:ext cx="1173088" cy="1277085"/>
          </a:xfrm>
          <a:prstGeom prst="rect">
            <a:avLst/>
          </a:prstGeom>
          <a:noFill/>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Dawn-Howard.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56046" y="1353548"/>
            <a:ext cx="1288288" cy="1402029"/>
          </a:xfrm>
          <a:prstGeom prst="rect">
            <a:avLst/>
          </a:prstGeom>
          <a:noFill/>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Marie-Kennedy.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55842" y="3610726"/>
            <a:ext cx="1234388" cy="1343820"/>
          </a:xfrm>
          <a:prstGeom prst="rect">
            <a:avLst/>
          </a:prstGeom>
          <a:noFill/>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TextBox 1"/>
          <p:cNvSpPr txBox="1">
            <a:spLocks noChangeArrowheads="1"/>
          </p:cNvSpPr>
          <p:nvPr/>
        </p:nvSpPr>
        <p:spPr bwMode="auto">
          <a:xfrm flipH="1">
            <a:off x="4860032" y="5008279"/>
            <a:ext cx="3332163" cy="112659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algn="ctr" eaLnBrk="1"/>
            <a:r>
              <a:rPr lang="en-IE" sz="1400" b="1" dirty="0">
                <a:latin typeface="+mn-lt"/>
              </a:rPr>
              <a:t>Ena </a:t>
            </a:r>
            <a:r>
              <a:rPr lang="en-IE" sz="1400" b="1" dirty="0" smtClean="0">
                <a:latin typeface="+mn-lt"/>
              </a:rPr>
              <a:t>Brophy</a:t>
            </a:r>
          </a:p>
          <a:p>
            <a:pPr algn="ctr" eaLnBrk="1"/>
            <a:endParaRPr lang="en-IE" sz="1400" b="1" dirty="0">
              <a:latin typeface="+mn-lt"/>
            </a:endParaRPr>
          </a:p>
          <a:p>
            <a:pPr algn="ctr" eaLnBrk="1"/>
            <a:r>
              <a:rPr lang="en-IE" sz="1400" b="1" dirty="0">
                <a:latin typeface="+mn-lt"/>
              </a:rPr>
              <a:t>H2020 Research Support Officer College of Arts, Social Sciences &amp; Celtic Studies</a:t>
            </a:r>
          </a:p>
          <a:p>
            <a:pPr algn="ctr" eaLnBrk="1"/>
            <a:r>
              <a:rPr lang="en-IE" sz="1400" b="1" dirty="0">
                <a:latin typeface="+mn-lt"/>
              </a:rPr>
              <a:t>College of Engineering &amp; Informatics</a:t>
            </a:r>
            <a:endParaRPr lang="en-US" sz="1400" b="1" dirty="0">
              <a:latin typeface="+mn-lt"/>
            </a:endParaRPr>
          </a:p>
        </p:txBody>
      </p:sp>
      <p:sp>
        <p:nvSpPr>
          <p:cNvPr id="7175" name="TextBox 1"/>
          <p:cNvSpPr txBox="1">
            <a:spLocks noChangeArrowheads="1"/>
          </p:cNvSpPr>
          <p:nvPr/>
        </p:nvSpPr>
        <p:spPr bwMode="auto">
          <a:xfrm flipH="1">
            <a:off x="4716014" y="2796265"/>
            <a:ext cx="3168353" cy="712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algn="ctr" eaLnBrk="1"/>
            <a:r>
              <a:rPr lang="en-IE" sz="1400" b="1" dirty="0">
                <a:latin typeface="+mn-lt"/>
              </a:rPr>
              <a:t>Dawn </a:t>
            </a:r>
            <a:r>
              <a:rPr lang="en-IE" sz="1400" b="1" dirty="0" smtClean="0">
                <a:latin typeface="+mn-lt"/>
              </a:rPr>
              <a:t>Howard</a:t>
            </a:r>
            <a:endParaRPr lang="en-IE" sz="1400" b="1" dirty="0">
              <a:latin typeface="+mn-lt"/>
            </a:endParaRPr>
          </a:p>
          <a:p>
            <a:pPr algn="ctr" eaLnBrk="1"/>
            <a:r>
              <a:rPr lang="en-IE" sz="1400" b="1" dirty="0">
                <a:latin typeface="+mn-lt"/>
              </a:rPr>
              <a:t>H2020 Research Support </a:t>
            </a:r>
            <a:r>
              <a:rPr lang="en-IE" sz="1400" b="1" dirty="0" smtClean="0">
                <a:latin typeface="+mn-lt"/>
              </a:rPr>
              <a:t>Officer for  </a:t>
            </a:r>
            <a:r>
              <a:rPr lang="en-IE" sz="1400" b="1" dirty="0">
                <a:latin typeface="+mn-lt"/>
              </a:rPr>
              <a:t>College of Science</a:t>
            </a:r>
            <a:endParaRPr lang="en-US" sz="1400" b="1" dirty="0">
              <a:latin typeface="+mn-lt"/>
            </a:endParaRPr>
          </a:p>
        </p:txBody>
      </p:sp>
      <p:sp>
        <p:nvSpPr>
          <p:cNvPr id="7176" name="TextBox 1"/>
          <p:cNvSpPr txBox="1">
            <a:spLocks noChangeArrowheads="1"/>
          </p:cNvSpPr>
          <p:nvPr/>
        </p:nvSpPr>
        <p:spPr bwMode="auto">
          <a:xfrm flipH="1">
            <a:off x="395535" y="5008279"/>
            <a:ext cx="3758371" cy="112659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algn="ctr" eaLnBrk="1"/>
            <a:r>
              <a:rPr lang="en-IE" sz="1400" b="1" dirty="0">
                <a:latin typeface="+mn-lt"/>
              </a:rPr>
              <a:t>Marie </a:t>
            </a:r>
            <a:r>
              <a:rPr lang="en-IE" sz="1400" b="1" dirty="0" smtClean="0">
                <a:latin typeface="+mn-lt"/>
              </a:rPr>
              <a:t>Kennedy</a:t>
            </a:r>
          </a:p>
          <a:p>
            <a:pPr algn="ctr" eaLnBrk="1"/>
            <a:endParaRPr lang="en-IE" sz="1400" b="1" dirty="0">
              <a:latin typeface="+mn-lt"/>
            </a:endParaRPr>
          </a:p>
          <a:p>
            <a:pPr algn="ctr" eaLnBrk="1"/>
            <a:r>
              <a:rPr lang="en-IE" sz="1400" b="1" dirty="0">
                <a:latin typeface="+mn-lt"/>
              </a:rPr>
              <a:t>H2020 Research Support Officer, College of Business, Public Policy &amp; Law </a:t>
            </a:r>
          </a:p>
          <a:p>
            <a:pPr algn="ctr" eaLnBrk="1"/>
            <a:r>
              <a:rPr lang="en-IE" sz="1400" b="1" dirty="0">
                <a:latin typeface="+mn-lt"/>
              </a:rPr>
              <a:t>College of Medicine, Nursing &amp; Health Sciences</a:t>
            </a:r>
            <a:endParaRPr lang="en-US" sz="1400" b="1" dirty="0">
              <a:latin typeface="+mn-lt"/>
            </a:endParaRPr>
          </a:p>
        </p:txBody>
      </p:sp>
      <p:pic>
        <p:nvPicPr>
          <p:cNvPr id="7177" name="Picture 5"/>
          <p:cNvPicPr>
            <a:picLocks noChangeAspect="1" noChangeArrowheads="1"/>
          </p:cNvPicPr>
          <p:nvPr/>
        </p:nvPicPr>
        <p:blipFill>
          <a:blip r:embed="rId6">
            <a:extLst>
              <a:ext uri="{28A0092B-C50C-407E-A947-70E740481C1C}">
                <a14:useLocalDpi xmlns:a14="http://schemas.microsoft.com/office/drawing/2010/main" val="0"/>
              </a:ext>
            </a:extLst>
          </a:blip>
          <a:srcRect l="12473" t="14453" r="12936" b="12009"/>
          <a:stretch>
            <a:fillRect/>
          </a:stretch>
        </p:blipFill>
        <p:spPr bwMode="auto">
          <a:xfrm>
            <a:off x="1780298" y="1394236"/>
            <a:ext cx="1285763" cy="1402029"/>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78" name="TextBox 1"/>
          <p:cNvSpPr txBox="1">
            <a:spLocks noChangeArrowheads="1"/>
          </p:cNvSpPr>
          <p:nvPr/>
        </p:nvSpPr>
        <p:spPr bwMode="auto">
          <a:xfrm flipH="1">
            <a:off x="179512" y="2814804"/>
            <a:ext cx="4053408" cy="712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algn="ctr" eaLnBrk="1"/>
            <a:r>
              <a:rPr lang="en-IE" sz="1400" b="1" dirty="0">
                <a:latin typeface="+mn-lt"/>
              </a:rPr>
              <a:t>Natalie </a:t>
            </a:r>
            <a:r>
              <a:rPr lang="en-IE" sz="1400" b="1" dirty="0" smtClean="0">
                <a:latin typeface="+mn-lt"/>
              </a:rPr>
              <a:t>Walsh</a:t>
            </a:r>
            <a:endParaRPr lang="en-IE" sz="1400" b="1" dirty="0">
              <a:latin typeface="+mn-lt"/>
            </a:endParaRPr>
          </a:p>
          <a:p>
            <a:pPr algn="ctr" eaLnBrk="1"/>
            <a:r>
              <a:rPr lang="en-IE" sz="1400" b="1" dirty="0">
                <a:latin typeface="+mn-lt"/>
              </a:rPr>
              <a:t>Research </a:t>
            </a:r>
            <a:r>
              <a:rPr lang="en-IE" sz="1400" b="1" dirty="0" smtClean="0">
                <a:latin typeface="+mn-lt"/>
              </a:rPr>
              <a:t>Support Officer </a:t>
            </a:r>
            <a:r>
              <a:rPr lang="en-IE" sz="1400" b="1" dirty="0">
                <a:latin typeface="+mn-lt"/>
              </a:rPr>
              <a:t>&amp; EU Funding Team Manager </a:t>
            </a:r>
            <a:endParaRPr lang="en-US" sz="1400" b="1" dirty="0">
              <a:latin typeface="+mn-lt"/>
            </a:endParaRPr>
          </a:p>
        </p:txBody>
      </p:sp>
    </p:spTree>
    <p:extLst>
      <p:ext uri="{BB962C8B-B14F-4D97-AF65-F5344CB8AC3E}">
        <p14:creationId xmlns:p14="http://schemas.microsoft.com/office/powerpoint/2010/main" val="4604769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1268760"/>
            <a:ext cx="8424936" cy="4612738"/>
          </a:xfrm>
          <a:prstGeom prst="rect">
            <a:avLst/>
          </a:prstGeom>
        </p:spPr>
        <p:txBody>
          <a:bodyPr wrap="square">
            <a:spAutoFit/>
          </a:bodyPr>
          <a:lstStyle/>
          <a:p>
            <a:r>
              <a:rPr lang="en-IE" dirty="0" smtClean="0">
                <a:latin typeface="+mn-lt"/>
              </a:rPr>
              <a:t>Natalie Walsh:</a:t>
            </a:r>
          </a:p>
          <a:p>
            <a:pPr marL="285750" indent="-285750">
              <a:buFont typeface="Wingdings" panose="05000000000000000000" pitchFamily="2" charset="2"/>
              <a:buChar char="q"/>
            </a:pPr>
            <a:r>
              <a:rPr lang="en-IE" altLang="en-US" dirty="0" smtClean="0">
                <a:solidFill>
                  <a:srgbClr val="000000"/>
                </a:solidFill>
                <a:latin typeface="+mn-lt"/>
              </a:rPr>
              <a:t>Research Strategy</a:t>
            </a:r>
          </a:p>
          <a:p>
            <a:pPr marL="285750" indent="-285750">
              <a:buFont typeface="Wingdings" panose="05000000000000000000" pitchFamily="2" charset="2"/>
              <a:buChar char="q"/>
            </a:pPr>
            <a:r>
              <a:rPr lang="en-IE" altLang="en-US" dirty="0" smtClean="0">
                <a:solidFill>
                  <a:srgbClr val="000000"/>
                </a:solidFill>
                <a:latin typeface="+mn-lt"/>
              </a:rPr>
              <a:t>Research </a:t>
            </a:r>
            <a:r>
              <a:rPr lang="en-IE" altLang="en-US" dirty="0">
                <a:solidFill>
                  <a:srgbClr val="000000"/>
                </a:solidFill>
                <a:latin typeface="+mn-lt"/>
              </a:rPr>
              <a:t>Reports, Forecasting and </a:t>
            </a:r>
            <a:r>
              <a:rPr lang="en-IE" altLang="en-US" dirty="0" smtClean="0">
                <a:solidFill>
                  <a:srgbClr val="000000"/>
                </a:solidFill>
                <a:latin typeface="+mn-lt"/>
              </a:rPr>
              <a:t>Targets</a:t>
            </a:r>
          </a:p>
          <a:p>
            <a:pPr marL="285750" indent="-285750">
              <a:buFont typeface="Wingdings" panose="05000000000000000000" pitchFamily="2" charset="2"/>
              <a:buChar char="q"/>
            </a:pPr>
            <a:r>
              <a:rPr lang="en-IE" altLang="en-US" dirty="0" smtClean="0">
                <a:solidFill>
                  <a:srgbClr val="000000"/>
                </a:solidFill>
                <a:latin typeface="+mn-lt"/>
              </a:rPr>
              <a:t>Research </a:t>
            </a:r>
            <a:r>
              <a:rPr lang="en-IE" altLang="en-US" dirty="0">
                <a:solidFill>
                  <a:srgbClr val="000000"/>
                </a:solidFill>
                <a:latin typeface="+mn-lt"/>
              </a:rPr>
              <a:t>Promotion </a:t>
            </a:r>
            <a:endParaRPr lang="en-IE" altLang="en-US" dirty="0" smtClean="0">
              <a:solidFill>
                <a:srgbClr val="000000"/>
              </a:solidFill>
              <a:latin typeface="+mn-lt"/>
            </a:endParaRPr>
          </a:p>
          <a:p>
            <a:pPr marL="285750" indent="-285750">
              <a:buFont typeface="Wingdings" panose="05000000000000000000" pitchFamily="2" charset="2"/>
              <a:buChar char="q"/>
            </a:pPr>
            <a:r>
              <a:rPr lang="en-IE" altLang="en-US" dirty="0" smtClean="0">
                <a:solidFill>
                  <a:srgbClr val="000000"/>
                </a:solidFill>
                <a:latin typeface="+mn-lt"/>
              </a:rPr>
              <a:t>Research </a:t>
            </a:r>
            <a:r>
              <a:rPr lang="en-IE" altLang="en-US" dirty="0">
                <a:solidFill>
                  <a:srgbClr val="000000"/>
                </a:solidFill>
                <a:latin typeface="+mn-lt"/>
              </a:rPr>
              <a:t>Development</a:t>
            </a:r>
          </a:p>
          <a:p>
            <a:endParaRPr lang="en-IE" dirty="0">
              <a:latin typeface="+mn-lt"/>
            </a:endParaRPr>
          </a:p>
          <a:p>
            <a:r>
              <a:rPr lang="en-IE" dirty="0" smtClean="0">
                <a:latin typeface="+mn-lt"/>
              </a:rPr>
              <a:t>H2020 Team:</a:t>
            </a:r>
          </a:p>
          <a:p>
            <a:pPr marL="285750" indent="-285750">
              <a:buFont typeface="Wingdings" panose="05000000000000000000" pitchFamily="2" charset="2"/>
              <a:buChar char="q"/>
            </a:pPr>
            <a:r>
              <a:rPr lang="en-IE" dirty="0" smtClean="0">
                <a:latin typeface="+mn-lt"/>
              </a:rPr>
              <a:t>Assistance </a:t>
            </a:r>
            <a:r>
              <a:rPr lang="en-IE" dirty="0">
                <a:latin typeface="+mn-lt"/>
              </a:rPr>
              <a:t>in identifying funding opportunities</a:t>
            </a:r>
          </a:p>
          <a:p>
            <a:pPr marL="285750" indent="-285750">
              <a:buFont typeface="Wingdings" panose="05000000000000000000" pitchFamily="2" charset="2"/>
              <a:buChar char="q"/>
            </a:pPr>
            <a:r>
              <a:rPr lang="en-IE" dirty="0">
                <a:latin typeface="+mn-lt"/>
              </a:rPr>
              <a:t>Funding notices, email </a:t>
            </a:r>
            <a:r>
              <a:rPr lang="en-IE" dirty="0" smtClean="0">
                <a:latin typeface="+mn-lt"/>
              </a:rPr>
              <a:t>alerts</a:t>
            </a:r>
            <a:endParaRPr lang="en-IE" dirty="0">
              <a:latin typeface="+mn-lt"/>
            </a:endParaRPr>
          </a:p>
          <a:p>
            <a:pPr marL="285750" indent="-285750">
              <a:buFont typeface="Wingdings" panose="05000000000000000000" pitchFamily="2" charset="2"/>
              <a:buChar char="q"/>
            </a:pPr>
            <a:r>
              <a:rPr lang="en-IE" dirty="0" smtClean="0">
                <a:latin typeface="+mn-lt"/>
              </a:rPr>
              <a:t>Information Sessions </a:t>
            </a:r>
            <a:r>
              <a:rPr lang="en-IE" dirty="0">
                <a:latin typeface="+mn-lt"/>
              </a:rPr>
              <a:t>&amp; </a:t>
            </a:r>
            <a:r>
              <a:rPr lang="en-IE" dirty="0" smtClean="0">
                <a:latin typeface="+mn-lt"/>
              </a:rPr>
              <a:t>Workshops – NCPs, guest speakers</a:t>
            </a:r>
            <a:endParaRPr lang="en-IE" dirty="0">
              <a:latin typeface="+mn-lt"/>
            </a:endParaRPr>
          </a:p>
          <a:p>
            <a:pPr marL="285750" indent="-285750">
              <a:buFont typeface="Wingdings" panose="05000000000000000000" pitchFamily="2" charset="2"/>
              <a:buChar char="q"/>
            </a:pPr>
            <a:r>
              <a:rPr lang="en-IE" dirty="0">
                <a:latin typeface="+mn-lt"/>
              </a:rPr>
              <a:t>Advice and support in preparing grant applications </a:t>
            </a:r>
            <a:endParaRPr lang="en-IE" dirty="0" smtClean="0">
              <a:latin typeface="+mn-lt"/>
            </a:endParaRPr>
          </a:p>
          <a:p>
            <a:pPr marL="285750" indent="-285750">
              <a:buFont typeface="Wingdings" panose="05000000000000000000" pitchFamily="2" charset="2"/>
              <a:buChar char="q"/>
            </a:pPr>
            <a:r>
              <a:rPr lang="en-IE" dirty="0" smtClean="0">
                <a:latin typeface="+mn-lt"/>
              </a:rPr>
              <a:t>Review of draft proposals</a:t>
            </a:r>
          </a:p>
          <a:p>
            <a:pPr marL="285750" indent="-285750">
              <a:buFont typeface="Wingdings" panose="05000000000000000000" pitchFamily="2" charset="2"/>
              <a:buChar char="q"/>
            </a:pPr>
            <a:r>
              <a:rPr lang="en-IE" dirty="0" smtClean="0">
                <a:latin typeface="+mn-lt"/>
              </a:rPr>
              <a:t>Templates for proposal writing</a:t>
            </a:r>
            <a:endParaRPr lang="en-IE" dirty="0">
              <a:latin typeface="+mn-lt"/>
            </a:endParaRPr>
          </a:p>
          <a:p>
            <a:pPr marL="285750" indent="-285750">
              <a:buFont typeface="Wingdings" panose="05000000000000000000" pitchFamily="2" charset="2"/>
              <a:buChar char="q"/>
            </a:pPr>
            <a:r>
              <a:rPr lang="en-IE" dirty="0" smtClean="0">
                <a:latin typeface="+mn-lt"/>
              </a:rPr>
              <a:t>One-to-one </a:t>
            </a:r>
            <a:r>
              <a:rPr lang="en-IE" dirty="0">
                <a:latin typeface="+mn-lt"/>
              </a:rPr>
              <a:t>meetings, Training Sessions</a:t>
            </a:r>
          </a:p>
          <a:p>
            <a:pPr marL="285750" indent="-285750">
              <a:buFont typeface="Wingdings" panose="05000000000000000000" pitchFamily="2" charset="2"/>
              <a:buChar char="q"/>
            </a:pPr>
            <a:r>
              <a:rPr lang="en-IE" dirty="0">
                <a:latin typeface="+mn-lt"/>
              </a:rPr>
              <a:t>Eligibility review, Budgets Preparation, Impact Statements, Admin Forms, Support Letters </a:t>
            </a:r>
            <a:r>
              <a:rPr lang="en-IE" dirty="0" err="1" smtClean="0">
                <a:latin typeface="+mn-lt"/>
              </a:rPr>
              <a:t>etc</a:t>
            </a:r>
            <a:endParaRPr lang="en-IE" dirty="0">
              <a:latin typeface="+mn-lt"/>
            </a:endParaRPr>
          </a:p>
          <a:p>
            <a:pPr marL="285750" indent="-285750">
              <a:buFont typeface="Wingdings" panose="05000000000000000000" pitchFamily="2" charset="2"/>
              <a:buChar char="q"/>
            </a:pPr>
            <a:r>
              <a:rPr lang="en-IE" dirty="0" smtClean="0">
                <a:latin typeface="+mn-lt"/>
              </a:rPr>
              <a:t>EI support grants preparation and review</a:t>
            </a:r>
            <a:endParaRPr lang="en-IE" dirty="0">
              <a:latin typeface="+mn-lt"/>
            </a:endParaRPr>
          </a:p>
        </p:txBody>
      </p:sp>
      <p:sp>
        <p:nvSpPr>
          <p:cNvPr id="3" name="TextBox 2"/>
          <p:cNvSpPr txBox="1"/>
          <p:nvPr/>
        </p:nvSpPr>
        <p:spPr>
          <a:xfrm>
            <a:off x="1979712" y="188641"/>
            <a:ext cx="4896544" cy="505972"/>
          </a:xfrm>
          <a:prstGeom prst="rect">
            <a:avLst/>
          </a:prstGeom>
          <a:noFill/>
        </p:spPr>
        <p:txBody>
          <a:bodyPr wrap="square" rtlCol="0">
            <a:spAutoFit/>
          </a:bodyPr>
          <a:lstStyle/>
          <a:p>
            <a:r>
              <a:rPr lang="en-IE" sz="2800" b="1" dirty="0" smtClean="0">
                <a:latin typeface="+mn-lt"/>
              </a:rPr>
              <a:t>Support given by H2020 Team </a:t>
            </a:r>
            <a:endParaRPr lang="en-IE" sz="2800" b="1" dirty="0">
              <a:latin typeface="+mn-lt"/>
            </a:endParaRPr>
          </a:p>
        </p:txBody>
      </p:sp>
    </p:spTree>
    <p:extLst>
      <p:ext uri="{BB962C8B-B14F-4D97-AF65-F5344CB8AC3E}">
        <p14:creationId xmlns:p14="http://schemas.microsoft.com/office/powerpoint/2010/main" val="27855855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extBox 1"/>
          <p:cNvSpPr txBox="1">
            <a:spLocks noChangeArrowheads="1"/>
          </p:cNvSpPr>
          <p:nvPr/>
        </p:nvSpPr>
        <p:spPr bwMode="auto">
          <a:xfrm flipH="1">
            <a:off x="225425" y="260350"/>
            <a:ext cx="4535488"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eaLnBrk="1"/>
            <a:r>
              <a:rPr lang="en-IE" sz="2400" dirty="0">
                <a:latin typeface="Candara" charset="0"/>
              </a:rPr>
              <a:t>Meet </a:t>
            </a:r>
            <a:r>
              <a:rPr lang="en-IE" sz="2400" dirty="0" smtClean="0">
                <a:latin typeface="Candara" charset="0"/>
              </a:rPr>
              <a:t>the Research office </a:t>
            </a:r>
            <a:r>
              <a:rPr lang="en-IE" sz="2400" dirty="0">
                <a:latin typeface="Candara" charset="0"/>
              </a:rPr>
              <a:t>team</a:t>
            </a:r>
            <a:endParaRPr lang="en-US" sz="2200" dirty="0">
              <a:solidFill>
                <a:srgbClr val="FFFFFF"/>
              </a:solidFill>
              <a:latin typeface="Candara" charset="0"/>
            </a:endParaRPr>
          </a:p>
        </p:txBody>
      </p:sp>
      <p:pic>
        <p:nvPicPr>
          <p:cNvPr id="512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888" y="6308725"/>
            <a:ext cx="2865437" cy="4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7" descr="NUI Galway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6381750"/>
            <a:ext cx="1296987"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6" descr="http://www.fhi.ie/wp-content/uploads/2014/06/Lokesh-Joshi.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67474" y="1124742"/>
            <a:ext cx="1031501" cy="110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8476" y="2375154"/>
            <a:ext cx="899592" cy="1008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1" name="Picture 21" descr="Noreen3"/>
          <p:cNvPicPr>
            <a:picLocks noChangeAspect="1" noChangeArrowheads="1"/>
          </p:cNvPicPr>
          <p:nvPr/>
        </p:nvPicPr>
        <p:blipFill>
          <a:blip r:embed="rId7" cstate="print">
            <a:lum bright="12000"/>
            <a:extLst>
              <a:ext uri="{28A0092B-C50C-407E-A947-70E740481C1C}">
                <a14:useLocalDpi xmlns:a14="http://schemas.microsoft.com/office/drawing/2010/main" val="0"/>
              </a:ext>
            </a:extLst>
          </a:blip>
          <a:srcRect b="4723"/>
          <a:stretch>
            <a:fillRect/>
          </a:stretch>
        </p:blipFill>
        <p:spPr bwMode="auto">
          <a:xfrm>
            <a:off x="3865563" y="4899819"/>
            <a:ext cx="895350"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22" descr="Fiona3"/>
          <p:cNvPicPr>
            <a:picLocks noChangeAspect="1" noChangeArrowheads="1"/>
          </p:cNvPicPr>
          <p:nvPr/>
        </p:nvPicPr>
        <p:blipFill>
          <a:blip r:embed="rId8" cstate="print">
            <a:lum bright="6000"/>
            <a:extLst>
              <a:ext uri="{28A0092B-C50C-407E-A947-70E740481C1C}">
                <a14:useLocalDpi xmlns:a14="http://schemas.microsoft.com/office/drawing/2010/main" val="0"/>
              </a:ext>
            </a:extLst>
          </a:blip>
          <a:srcRect t="13123"/>
          <a:stretch>
            <a:fillRect/>
          </a:stretch>
        </p:blipFill>
        <p:spPr bwMode="auto">
          <a:xfrm>
            <a:off x="1570831" y="3583484"/>
            <a:ext cx="922338"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23" descr="Ann"/>
          <p:cNvPicPr>
            <a:picLocks noChangeAspect="1" noChangeArrowheads="1"/>
          </p:cNvPicPr>
          <p:nvPr/>
        </p:nvPicPr>
        <p:blipFill>
          <a:blip r:embed="rId9">
            <a:extLst>
              <a:ext uri="{28A0092B-C50C-407E-A947-70E740481C1C}">
                <a14:useLocalDpi xmlns:a14="http://schemas.microsoft.com/office/drawing/2010/main" val="0"/>
              </a:ext>
            </a:extLst>
          </a:blip>
          <a:srcRect t="9119" b="18112"/>
          <a:stretch>
            <a:fillRect/>
          </a:stretch>
        </p:blipFill>
        <p:spPr bwMode="auto">
          <a:xfrm>
            <a:off x="5680225" y="3524943"/>
            <a:ext cx="8953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4" name="AutoShape 4" descr="Image result for natalie walsh nui galway"/>
          <p:cNvSpPr>
            <a:spLocks noChangeAspect="1" noChangeArrowheads="1"/>
          </p:cNvSpPr>
          <p:nvPr/>
        </p:nvSpPr>
        <p:spPr bwMode="auto">
          <a:xfrm>
            <a:off x="0" y="-13811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IE"/>
          </a:p>
        </p:txBody>
      </p:sp>
      <p:pic>
        <p:nvPicPr>
          <p:cNvPr id="5137" name="Picture 3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69125" y="1124743"/>
            <a:ext cx="900113" cy="110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8" name="Picture 11" descr="Tara Ryan"/>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3568" y="4899819"/>
            <a:ext cx="895350"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9" name="Picture 13" descr="Eithne O'Connell 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92723" y="4865687"/>
            <a:ext cx="895350"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1" name="TextBox 1"/>
          <p:cNvSpPr txBox="1">
            <a:spLocks noChangeArrowheads="1"/>
          </p:cNvSpPr>
          <p:nvPr/>
        </p:nvSpPr>
        <p:spPr bwMode="auto">
          <a:xfrm flipH="1">
            <a:off x="4908045" y="2588766"/>
            <a:ext cx="1922160" cy="624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eaLnBrk="1"/>
            <a:r>
              <a:rPr lang="en-IE" sz="1200" b="1" dirty="0">
                <a:latin typeface="+mn-lt"/>
              </a:rPr>
              <a:t>Orla Baxter</a:t>
            </a:r>
          </a:p>
          <a:p>
            <a:pPr eaLnBrk="1"/>
            <a:r>
              <a:rPr lang="en-IE" sz="1200" b="1" dirty="0">
                <a:latin typeface="+mn-lt"/>
              </a:rPr>
              <a:t>Head of Research </a:t>
            </a:r>
            <a:r>
              <a:rPr lang="en-IE" sz="1200" b="1" dirty="0" smtClean="0">
                <a:latin typeface="+mn-lt"/>
              </a:rPr>
              <a:t>Office,</a:t>
            </a:r>
          </a:p>
          <a:p>
            <a:pPr eaLnBrk="1"/>
            <a:r>
              <a:rPr lang="en-IE" sz="1200" b="1" dirty="0" smtClean="0">
                <a:latin typeface="+mn-lt"/>
              </a:rPr>
              <a:t>Planning </a:t>
            </a:r>
            <a:r>
              <a:rPr lang="en-IE" sz="1200" b="1" dirty="0">
                <a:latin typeface="+mn-lt"/>
              </a:rPr>
              <a:t>and Strategy</a:t>
            </a:r>
            <a:endParaRPr lang="en-US" sz="1200" b="1" dirty="0">
              <a:latin typeface="+mn-lt"/>
            </a:endParaRPr>
          </a:p>
        </p:txBody>
      </p:sp>
      <p:sp>
        <p:nvSpPr>
          <p:cNvPr id="5143" name="TextBox 1"/>
          <p:cNvSpPr txBox="1">
            <a:spLocks noChangeArrowheads="1"/>
          </p:cNvSpPr>
          <p:nvPr/>
        </p:nvSpPr>
        <p:spPr bwMode="auto">
          <a:xfrm flipH="1">
            <a:off x="2571748" y="3727146"/>
            <a:ext cx="1356728" cy="801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eaLnBrk="1"/>
            <a:r>
              <a:rPr lang="en-IE" sz="1200" b="1" dirty="0">
                <a:latin typeface="+mn-lt"/>
              </a:rPr>
              <a:t>Fiona Burns</a:t>
            </a:r>
          </a:p>
          <a:p>
            <a:pPr eaLnBrk="1"/>
            <a:r>
              <a:rPr lang="en-IE" sz="1200" b="1" dirty="0">
                <a:latin typeface="+mn-lt"/>
              </a:rPr>
              <a:t>Research Support Officer- IRC, EPA, DAFM</a:t>
            </a:r>
            <a:endParaRPr lang="en-US" sz="1200" b="1" dirty="0">
              <a:latin typeface="+mn-lt"/>
            </a:endParaRPr>
          </a:p>
        </p:txBody>
      </p:sp>
      <p:sp>
        <p:nvSpPr>
          <p:cNvPr id="5145" name="TextBox 1"/>
          <p:cNvSpPr txBox="1">
            <a:spLocks noChangeArrowheads="1"/>
          </p:cNvSpPr>
          <p:nvPr/>
        </p:nvSpPr>
        <p:spPr bwMode="auto">
          <a:xfrm flipH="1">
            <a:off x="4746294" y="5209621"/>
            <a:ext cx="1319089" cy="624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eaLnBrk="1"/>
            <a:r>
              <a:rPr lang="en-IE" sz="1200" b="1" dirty="0">
                <a:latin typeface="+mn-lt"/>
              </a:rPr>
              <a:t>Noreen Goggin</a:t>
            </a:r>
          </a:p>
          <a:p>
            <a:pPr eaLnBrk="1"/>
            <a:r>
              <a:rPr lang="en-IE" sz="1200" b="1" dirty="0">
                <a:latin typeface="+mn-lt"/>
              </a:rPr>
              <a:t>Research Systems Officer</a:t>
            </a:r>
            <a:endParaRPr lang="en-US" sz="1200" b="1" dirty="0">
              <a:latin typeface="+mn-lt"/>
            </a:endParaRPr>
          </a:p>
        </p:txBody>
      </p:sp>
      <p:sp>
        <p:nvSpPr>
          <p:cNvPr id="5147" name="TextBox 1"/>
          <p:cNvSpPr txBox="1">
            <a:spLocks noChangeArrowheads="1"/>
          </p:cNvSpPr>
          <p:nvPr/>
        </p:nvSpPr>
        <p:spPr bwMode="auto">
          <a:xfrm flipH="1">
            <a:off x="3298975" y="1553255"/>
            <a:ext cx="2381250" cy="446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eaLnBrk="1"/>
            <a:r>
              <a:rPr lang="en-IE" sz="1200" b="1" dirty="0">
                <a:latin typeface="+mn-lt"/>
              </a:rPr>
              <a:t>Lokesh Joshi</a:t>
            </a:r>
          </a:p>
          <a:p>
            <a:pPr eaLnBrk="1"/>
            <a:r>
              <a:rPr lang="en-IE" sz="1200" b="1" dirty="0">
                <a:latin typeface="+mn-lt"/>
              </a:rPr>
              <a:t>Vice President for Research</a:t>
            </a:r>
            <a:endParaRPr lang="en-US" sz="1200" b="1" dirty="0">
              <a:latin typeface="+mn-lt"/>
            </a:endParaRPr>
          </a:p>
        </p:txBody>
      </p:sp>
      <p:sp>
        <p:nvSpPr>
          <p:cNvPr id="5149" name="TextBox 1"/>
          <p:cNvSpPr txBox="1">
            <a:spLocks noChangeArrowheads="1"/>
          </p:cNvSpPr>
          <p:nvPr/>
        </p:nvSpPr>
        <p:spPr bwMode="auto">
          <a:xfrm flipH="1">
            <a:off x="7517606" y="5137484"/>
            <a:ext cx="1432719" cy="801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eaLnBrk="1"/>
            <a:r>
              <a:rPr lang="en-IE" sz="1200" b="1" dirty="0">
                <a:latin typeface="+mn-lt"/>
              </a:rPr>
              <a:t>Eithne O’Connell</a:t>
            </a:r>
          </a:p>
          <a:p>
            <a:pPr eaLnBrk="1"/>
            <a:r>
              <a:rPr lang="en-IE" sz="1200" b="1" dirty="0" smtClean="0">
                <a:latin typeface="+mn-lt"/>
              </a:rPr>
              <a:t>Ethics and RO  Admin Asst (currently in SS)</a:t>
            </a:r>
            <a:endParaRPr lang="en-US" sz="1200" b="1" dirty="0">
              <a:latin typeface="+mn-lt"/>
            </a:endParaRPr>
          </a:p>
        </p:txBody>
      </p:sp>
      <p:sp>
        <p:nvSpPr>
          <p:cNvPr id="5150" name="TextBox 1"/>
          <p:cNvSpPr txBox="1">
            <a:spLocks noChangeArrowheads="1"/>
          </p:cNvSpPr>
          <p:nvPr/>
        </p:nvSpPr>
        <p:spPr bwMode="auto">
          <a:xfrm flipH="1">
            <a:off x="6857628" y="1478680"/>
            <a:ext cx="2266950" cy="446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eaLnBrk="1"/>
            <a:r>
              <a:rPr lang="en-IE" sz="1200" b="1" dirty="0">
                <a:latin typeface="+mn-lt"/>
              </a:rPr>
              <a:t>Joanne O’Connor</a:t>
            </a:r>
          </a:p>
          <a:p>
            <a:pPr eaLnBrk="1"/>
            <a:r>
              <a:rPr lang="en-IE" sz="1200" b="1" dirty="0">
                <a:latin typeface="+mn-lt"/>
              </a:rPr>
              <a:t>PA to VPR</a:t>
            </a:r>
            <a:endParaRPr lang="en-US" sz="1200" b="1" dirty="0">
              <a:latin typeface="+mn-lt"/>
            </a:endParaRPr>
          </a:p>
        </p:txBody>
      </p:sp>
      <p:sp>
        <p:nvSpPr>
          <p:cNvPr id="5151" name="TextBox 1"/>
          <p:cNvSpPr txBox="1">
            <a:spLocks noChangeArrowheads="1"/>
          </p:cNvSpPr>
          <p:nvPr/>
        </p:nvSpPr>
        <p:spPr bwMode="auto">
          <a:xfrm flipH="1">
            <a:off x="6592722" y="3727146"/>
            <a:ext cx="2531855" cy="624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eaLnBrk="1"/>
            <a:r>
              <a:rPr lang="en-IE" sz="1200" b="1" dirty="0">
                <a:latin typeface="Candara" charset="0"/>
              </a:rPr>
              <a:t>Ann Ryan </a:t>
            </a:r>
          </a:p>
          <a:p>
            <a:pPr eaLnBrk="1"/>
            <a:r>
              <a:rPr lang="en-IE" sz="1200" b="1" dirty="0">
                <a:latin typeface="Candara" charset="0"/>
              </a:rPr>
              <a:t>Research Support Officer- SFI, HRB,</a:t>
            </a:r>
          </a:p>
          <a:p>
            <a:pPr eaLnBrk="1"/>
            <a:r>
              <a:rPr lang="en-IE" sz="1200" b="1" dirty="0">
                <a:latin typeface="Candara" charset="0"/>
              </a:rPr>
              <a:t>Wellcome Trust, NIH</a:t>
            </a:r>
            <a:endParaRPr lang="en-US" sz="1200" b="1" dirty="0">
              <a:latin typeface="Candara" charset="0"/>
            </a:endParaRPr>
          </a:p>
        </p:txBody>
      </p:sp>
      <p:sp>
        <p:nvSpPr>
          <p:cNvPr id="5152" name="TextBox 1"/>
          <p:cNvSpPr txBox="1">
            <a:spLocks noChangeArrowheads="1"/>
          </p:cNvSpPr>
          <p:nvPr/>
        </p:nvSpPr>
        <p:spPr bwMode="auto">
          <a:xfrm flipH="1">
            <a:off x="1638395" y="5209621"/>
            <a:ext cx="1258158" cy="624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a:defRPr>
                <a:solidFill>
                  <a:schemeClr val="tx1"/>
                </a:solidFill>
                <a:latin typeface="Arial" charset="0"/>
                <a:ea typeface="ＭＳ Ｐゴシック" charset="0"/>
                <a:cs typeface="ＭＳ Ｐゴシック" charset="0"/>
              </a:defRPr>
            </a:lvl1pPr>
            <a:lvl2pPr marL="742950" indent="-285750" eaLnBrk="0">
              <a:defRPr>
                <a:solidFill>
                  <a:schemeClr val="tx1"/>
                </a:solidFill>
                <a:latin typeface="Arial" charset="0"/>
                <a:ea typeface="ＭＳ Ｐゴシック" charset="0"/>
              </a:defRPr>
            </a:lvl2pPr>
            <a:lvl3pPr marL="1143000" indent="-228600" eaLnBrk="0">
              <a:defRPr>
                <a:solidFill>
                  <a:schemeClr val="tx1"/>
                </a:solidFill>
                <a:latin typeface="Arial" charset="0"/>
                <a:ea typeface="ＭＳ Ｐゴシック" charset="0"/>
              </a:defRPr>
            </a:lvl3pPr>
            <a:lvl4pPr marL="1600200" indent="-228600" eaLnBrk="0">
              <a:defRPr>
                <a:solidFill>
                  <a:schemeClr val="tx1"/>
                </a:solidFill>
                <a:latin typeface="Arial" charset="0"/>
                <a:ea typeface="ＭＳ Ｐゴシック" charset="0"/>
              </a:defRPr>
            </a:lvl4pPr>
            <a:lvl5pPr marL="2057400" indent="-228600" eaLnBrk="0">
              <a:defRPr>
                <a:solidFill>
                  <a:schemeClr val="tx1"/>
                </a:solidFill>
                <a:latin typeface="Arial" charset="0"/>
                <a:ea typeface="ＭＳ Ｐゴシック" charset="0"/>
              </a:defRPr>
            </a:lvl5pPr>
            <a:lvl6pPr marL="25146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6pPr>
            <a:lvl7pPr marL="29718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7pPr>
            <a:lvl8pPr marL="34290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8pPr>
            <a:lvl9pPr marL="3886200" indent="-228600" defTabSz="449263" eaLnBrk="0" fontAlgn="base" hangingPunct="0">
              <a:lnSpc>
                <a:spcPct val="96000"/>
              </a:lnSpc>
              <a:spcBef>
                <a:spcPct val="0"/>
              </a:spcBef>
              <a:spcAft>
                <a:spcPct val="0"/>
              </a:spcAft>
              <a:buClr>
                <a:srgbClr val="000000"/>
              </a:buClr>
              <a:buSzPct val="45000"/>
              <a:buFont typeface="Wingdings" charset="0"/>
              <a:defRPr>
                <a:solidFill>
                  <a:schemeClr val="tx1"/>
                </a:solidFill>
                <a:latin typeface="Arial" charset="0"/>
                <a:ea typeface="ＭＳ Ｐゴシック" charset="0"/>
              </a:defRPr>
            </a:lvl9pPr>
          </a:lstStyle>
          <a:p>
            <a:pPr eaLnBrk="1"/>
            <a:r>
              <a:rPr lang="en-IE" sz="1200" b="1">
                <a:latin typeface="+mn-lt"/>
              </a:rPr>
              <a:t>Tara Ryan</a:t>
            </a:r>
          </a:p>
          <a:p>
            <a:pPr eaLnBrk="1"/>
            <a:r>
              <a:rPr lang="en-IE" sz="1200" b="1">
                <a:latin typeface="+mn-lt"/>
              </a:rPr>
              <a:t>Research Desk Manager</a:t>
            </a:r>
            <a:endParaRPr lang="en-US" sz="1200" b="1">
              <a:latin typeface="+mn-lt"/>
            </a:endParaRPr>
          </a:p>
        </p:txBody>
      </p:sp>
    </p:spTree>
    <p:extLst>
      <p:ext uri="{BB962C8B-B14F-4D97-AF65-F5344CB8AC3E}">
        <p14:creationId xmlns:p14="http://schemas.microsoft.com/office/powerpoint/2010/main" val="26047079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1628800"/>
            <a:ext cx="8003232" cy="3097188"/>
          </a:xfrm>
        </p:spPr>
        <p:txBody>
          <a:bodyPr/>
          <a:lstStyle/>
          <a:p>
            <a:pPr algn="ctr"/>
            <a:r>
              <a:rPr lang="en-IE" sz="4800" b="1" dirty="0" smtClean="0"/>
              <a:t>Thank you</a:t>
            </a:r>
          </a:p>
          <a:p>
            <a:pPr algn="ctr"/>
            <a:endParaRPr lang="en-IE" sz="4800" b="1"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501007"/>
            <a:ext cx="8075103" cy="2232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29842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a:xfrm>
            <a:off x="179512" y="1700808"/>
            <a:ext cx="8280920" cy="4392488"/>
          </a:xfrm>
        </p:spPr>
        <p:txBody>
          <a:bodyPr lIns="0" tIns="0" rIns="0" bIns="0"/>
          <a:lstStyle/>
          <a:p>
            <a:endParaRPr lang="en-IE" sz="2000" dirty="0" smtClean="0"/>
          </a:p>
          <a:p>
            <a:pPr marL="0"/>
            <a:endParaRPr lang="en-IE" sz="1200" dirty="0" smtClean="0">
              <a:effectLst/>
            </a:endParaRPr>
          </a:p>
          <a:p>
            <a:pPr marL="0"/>
            <a:endParaRPr lang="en-IE" sz="1200" dirty="0" smtClean="0">
              <a:effectLst/>
            </a:endParaRPr>
          </a:p>
          <a:p>
            <a:endParaRPr lang="en-IE" sz="1200" dirty="0" smtClean="0">
              <a:latin typeface="Arial" pitchFamily="34" charset="0"/>
              <a:ea typeface="ＭＳ Ｐゴシック" pitchFamily="34" charset="-128"/>
            </a:endParaRPr>
          </a:p>
        </p:txBody>
      </p:sp>
      <p:sp>
        <p:nvSpPr>
          <p:cNvPr id="2" name="TextBox 1"/>
          <p:cNvSpPr txBox="1"/>
          <p:nvPr/>
        </p:nvSpPr>
        <p:spPr>
          <a:xfrm>
            <a:off x="1685117" y="188640"/>
            <a:ext cx="5328592" cy="565091"/>
          </a:xfrm>
          <a:prstGeom prst="rect">
            <a:avLst/>
          </a:prstGeom>
          <a:noFill/>
        </p:spPr>
        <p:txBody>
          <a:bodyPr wrap="square" rtlCol="0">
            <a:spAutoFit/>
          </a:bodyPr>
          <a:lstStyle/>
          <a:p>
            <a:pPr algn="ctr"/>
            <a:r>
              <a:rPr lang="en-IE" sz="3200" b="1" dirty="0">
                <a:latin typeface="+mn-lt"/>
              </a:rPr>
              <a:t>What </a:t>
            </a:r>
            <a:r>
              <a:rPr lang="en-IE" sz="3200" b="1" dirty="0" smtClean="0">
                <a:latin typeface="+mn-lt"/>
              </a:rPr>
              <a:t>is </a:t>
            </a:r>
            <a:r>
              <a:rPr lang="en-IE" sz="3200" b="1" dirty="0">
                <a:latin typeface="+mn-lt"/>
              </a:rPr>
              <a:t>EARMA?</a:t>
            </a:r>
          </a:p>
        </p:txBody>
      </p:sp>
      <p:pic>
        <p:nvPicPr>
          <p:cNvPr id="4" name="Picture 2" descr="http://ec.europa.eu/digital-agenda/sites/digital-agenda/files/horizon2020_0.JPG"/>
          <p:cNvPicPr>
            <a:picLocks noChangeAspect="1" noChangeArrowheads="1"/>
          </p:cNvPicPr>
          <p:nvPr/>
        </p:nvPicPr>
        <p:blipFill>
          <a:blip r:embed="rId3">
            <a:extLst>
              <a:ext uri="{28A0092B-C50C-407E-A947-70E740481C1C}">
                <a14:useLocalDpi xmlns:a14="http://schemas.microsoft.com/office/drawing/2010/main" val="0"/>
              </a:ext>
            </a:extLst>
          </a:blip>
          <a:srcRect t="19670" b="32561"/>
          <a:stretch>
            <a:fillRect/>
          </a:stretch>
        </p:blipFill>
        <p:spPr bwMode="auto">
          <a:xfrm>
            <a:off x="-83468" y="-5247"/>
            <a:ext cx="9252520" cy="125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903849"/>
            <a:ext cx="7907366" cy="5189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763" y="1196752"/>
            <a:ext cx="8285242" cy="4464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331640" y="188640"/>
            <a:ext cx="6192688" cy="505972"/>
          </a:xfrm>
          <a:prstGeom prst="rect">
            <a:avLst/>
          </a:prstGeom>
          <a:noFill/>
        </p:spPr>
        <p:txBody>
          <a:bodyPr wrap="square" rtlCol="0">
            <a:spAutoFit/>
          </a:bodyPr>
          <a:lstStyle/>
          <a:p>
            <a:r>
              <a:rPr lang="en-IE" sz="2800" b="1" dirty="0" smtClean="0">
                <a:latin typeface="+mj-lt"/>
              </a:rPr>
              <a:t>Technology Readiness Level (TRL)</a:t>
            </a:r>
            <a:endParaRPr lang="en-IE" sz="2800" b="1" dirty="0">
              <a:latin typeface="+mj-lt"/>
            </a:endParaRPr>
          </a:p>
        </p:txBody>
      </p:sp>
    </p:spTree>
    <p:extLst>
      <p:ext uri="{BB962C8B-B14F-4D97-AF65-F5344CB8AC3E}">
        <p14:creationId xmlns:p14="http://schemas.microsoft.com/office/powerpoint/2010/main" val="675392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1412776"/>
            <a:ext cx="8136904" cy="4464940"/>
          </a:xfrm>
          <a:prstGeom prst="rect">
            <a:avLst/>
          </a:prstGeom>
        </p:spPr>
        <p:txBody>
          <a:bodyPr wrap="square">
            <a:spAutoFit/>
          </a:bodyPr>
          <a:lstStyle/>
          <a:p>
            <a:pPr marL="285750" indent="-285750">
              <a:buFont typeface="Wingdings" panose="05000000000000000000" pitchFamily="2" charset="2"/>
              <a:buChar char="v"/>
            </a:pPr>
            <a:r>
              <a:rPr lang="en-IE" b="1" i="1" dirty="0" smtClean="0">
                <a:latin typeface="Calibri"/>
              </a:rPr>
              <a:t>European </a:t>
            </a:r>
            <a:r>
              <a:rPr lang="en-IE" b="1" i="1" dirty="0">
                <a:latin typeface="Calibri"/>
              </a:rPr>
              <a:t>Research Council (ERC</a:t>
            </a:r>
            <a:r>
              <a:rPr lang="en-IE" b="1" i="1" dirty="0" smtClean="0">
                <a:latin typeface="Calibri"/>
              </a:rPr>
              <a:t>):</a:t>
            </a:r>
          </a:p>
          <a:p>
            <a:r>
              <a:rPr lang="en-IE" dirty="0">
                <a:latin typeface="Calibri"/>
              </a:rPr>
              <a:t> </a:t>
            </a:r>
            <a:r>
              <a:rPr lang="en-IE" dirty="0" smtClean="0">
                <a:latin typeface="Calibri"/>
              </a:rPr>
              <a:t>    Reinforce </a:t>
            </a:r>
            <a:r>
              <a:rPr lang="en-IE" dirty="0">
                <a:latin typeface="Calibri"/>
              </a:rPr>
              <a:t>excellence, dynamism and creativity across European research. </a:t>
            </a:r>
            <a:endParaRPr lang="en-IE" dirty="0" smtClean="0">
              <a:latin typeface="Calibri"/>
            </a:endParaRPr>
          </a:p>
          <a:p>
            <a:pPr marL="717550" lvl="1" indent="-285750">
              <a:buFont typeface="Wingdings" panose="05000000000000000000" pitchFamily="2" charset="2"/>
              <a:buChar char="Ø"/>
            </a:pPr>
            <a:endParaRPr lang="en-IE" dirty="0" smtClean="0">
              <a:latin typeface="Calibri"/>
            </a:endParaRPr>
          </a:p>
          <a:p>
            <a:pPr marL="717550" lvl="1" indent="-285750">
              <a:buFont typeface="Wingdings" panose="05000000000000000000" pitchFamily="2" charset="2"/>
              <a:buChar char="Ø"/>
            </a:pPr>
            <a:r>
              <a:rPr lang="en-IE" sz="1600" u="sng" dirty="0" smtClean="0">
                <a:latin typeface="Calibri"/>
              </a:rPr>
              <a:t>ERC Starter </a:t>
            </a:r>
            <a:r>
              <a:rPr lang="en-IE" dirty="0" smtClean="0"/>
              <a:t>- </a:t>
            </a:r>
            <a:r>
              <a:rPr lang="en-IE" sz="1600" dirty="0" smtClean="0">
                <a:latin typeface="+mn-lt"/>
              </a:rPr>
              <a:t>Awards are generally up to </a:t>
            </a:r>
            <a:r>
              <a:rPr lang="en-IE" sz="1600" b="1" dirty="0" smtClean="0">
                <a:latin typeface="+mn-lt"/>
              </a:rPr>
              <a:t>€1.5M over five years</a:t>
            </a:r>
            <a:r>
              <a:rPr lang="en-IE" sz="1600" dirty="0" smtClean="0">
                <a:latin typeface="+mn-lt"/>
              </a:rPr>
              <a:t> for applicants with 	</a:t>
            </a:r>
            <a:r>
              <a:rPr lang="en-IE" sz="1600" b="1" dirty="0" smtClean="0">
                <a:latin typeface="+mn-lt"/>
              </a:rPr>
              <a:t>2-7 years of experience beyond the PhD </a:t>
            </a:r>
            <a:r>
              <a:rPr lang="en-IE" sz="1600" dirty="0" smtClean="0">
                <a:latin typeface="+mn-lt"/>
              </a:rPr>
              <a:t>(or equivalent) award.</a:t>
            </a:r>
          </a:p>
          <a:p>
            <a:pPr marL="717550" lvl="1" indent="-285750">
              <a:buFont typeface="Wingdings" panose="05000000000000000000" pitchFamily="2" charset="2"/>
              <a:buChar char="Ø"/>
            </a:pPr>
            <a:endParaRPr lang="en-IE" sz="1600" dirty="0" smtClean="0">
              <a:latin typeface="+mn-lt"/>
            </a:endParaRPr>
          </a:p>
          <a:p>
            <a:pPr marL="717550" lvl="1" indent="-285750">
              <a:buFont typeface="Wingdings" panose="05000000000000000000" pitchFamily="2" charset="2"/>
              <a:buChar char="Ø"/>
            </a:pPr>
            <a:r>
              <a:rPr lang="en-IE" sz="1600" u="sng" dirty="0" smtClean="0">
                <a:latin typeface="+mn-lt"/>
              </a:rPr>
              <a:t>ERC Consolidator </a:t>
            </a:r>
            <a:r>
              <a:rPr lang="en-IE" sz="1600" dirty="0" smtClean="0">
                <a:latin typeface="+mn-lt"/>
              </a:rPr>
              <a:t>- </a:t>
            </a:r>
            <a:r>
              <a:rPr lang="en-IE" sz="1600" b="1" dirty="0" smtClean="0">
                <a:latin typeface="+mn-lt"/>
              </a:rPr>
              <a:t>€</a:t>
            </a:r>
            <a:r>
              <a:rPr lang="en-IE" sz="1600" b="1" dirty="0">
                <a:latin typeface="+mn-lt"/>
              </a:rPr>
              <a:t>2M over five years </a:t>
            </a:r>
            <a:r>
              <a:rPr lang="en-IE" sz="1600" dirty="0">
                <a:latin typeface="+mn-lt"/>
              </a:rPr>
              <a:t>for applicants with </a:t>
            </a:r>
            <a:r>
              <a:rPr lang="en-IE" sz="1600" b="1" dirty="0">
                <a:latin typeface="+mn-lt"/>
              </a:rPr>
              <a:t>7-12 years of experience beyond the PhD </a:t>
            </a:r>
          </a:p>
          <a:p>
            <a:pPr marL="717550" lvl="1" indent="-285750">
              <a:buFont typeface="Wingdings" panose="05000000000000000000" pitchFamily="2" charset="2"/>
              <a:buChar char="Ø"/>
            </a:pPr>
            <a:endParaRPr lang="en-IE" sz="1600" b="1" dirty="0" smtClean="0">
              <a:latin typeface="+mn-lt"/>
            </a:endParaRPr>
          </a:p>
          <a:p>
            <a:pPr marL="717550" lvl="1" indent="-285750">
              <a:buFont typeface="Wingdings" panose="05000000000000000000" pitchFamily="2" charset="2"/>
              <a:buChar char="Ø"/>
            </a:pPr>
            <a:r>
              <a:rPr lang="en-IE" sz="1600" u="sng" dirty="0" smtClean="0">
                <a:latin typeface="+mn-lt"/>
              </a:rPr>
              <a:t>ERC Advanced </a:t>
            </a:r>
            <a:r>
              <a:rPr lang="en-IE" sz="1600" dirty="0" smtClean="0">
                <a:latin typeface="+mn-lt"/>
              </a:rPr>
              <a:t>- </a:t>
            </a:r>
            <a:r>
              <a:rPr lang="en-IE" dirty="0">
                <a:latin typeface="+mn-lt"/>
              </a:rPr>
              <a:t> </a:t>
            </a:r>
            <a:r>
              <a:rPr lang="en-IE" sz="1600" dirty="0" smtClean="0">
                <a:latin typeface="+mn-lt"/>
              </a:rPr>
              <a:t>up </a:t>
            </a:r>
            <a:r>
              <a:rPr lang="en-IE" sz="1600" dirty="0">
                <a:latin typeface="+mn-lt"/>
              </a:rPr>
              <a:t>to </a:t>
            </a:r>
            <a:r>
              <a:rPr lang="en-IE" sz="1600" b="1" dirty="0">
                <a:latin typeface="+mn-lt"/>
              </a:rPr>
              <a:t>€2.5M over five years</a:t>
            </a:r>
            <a:r>
              <a:rPr lang="en-IE" sz="1600" dirty="0">
                <a:latin typeface="+mn-lt"/>
              </a:rPr>
              <a:t>. </a:t>
            </a:r>
            <a:endParaRPr lang="en-IE" dirty="0" smtClean="0">
              <a:latin typeface="Calibri"/>
            </a:endParaRPr>
          </a:p>
          <a:p>
            <a:endParaRPr lang="en-IE" dirty="0">
              <a:latin typeface="Calibri"/>
            </a:endParaRPr>
          </a:p>
          <a:p>
            <a:pPr marL="285750" indent="-285750">
              <a:buFont typeface="Wingdings" panose="05000000000000000000" pitchFamily="2" charset="2"/>
              <a:buChar char="v"/>
            </a:pPr>
            <a:r>
              <a:rPr lang="en-IE" b="1" i="1" dirty="0" smtClean="0">
                <a:latin typeface="Calibri"/>
              </a:rPr>
              <a:t>Future </a:t>
            </a:r>
            <a:r>
              <a:rPr lang="en-IE" b="1" i="1" dirty="0">
                <a:latin typeface="Calibri"/>
              </a:rPr>
              <a:t>and Emerging Technologies (FET): </a:t>
            </a:r>
            <a:r>
              <a:rPr lang="en-IE" dirty="0">
                <a:latin typeface="Calibri"/>
              </a:rPr>
              <a:t>Promote radically new technologies by exploring new and high risk ideas based on scientific grounds. It seeks to identify and exploit long-term opportunities for benefit for citizens, the economy and society. </a:t>
            </a:r>
            <a:endParaRPr lang="en-IE" dirty="0" smtClean="0">
              <a:latin typeface="Calibri"/>
            </a:endParaRPr>
          </a:p>
          <a:p>
            <a:endParaRPr lang="en-IE" dirty="0">
              <a:latin typeface="Calibri"/>
            </a:endParaRPr>
          </a:p>
          <a:p>
            <a:endParaRPr lang="en-IE" dirty="0">
              <a:latin typeface="Calibri"/>
            </a:endParaRPr>
          </a:p>
        </p:txBody>
      </p:sp>
      <p:sp>
        <p:nvSpPr>
          <p:cNvPr id="4" name="Title 3"/>
          <p:cNvSpPr>
            <a:spLocks noGrp="1"/>
          </p:cNvSpPr>
          <p:nvPr>
            <p:ph type="title"/>
          </p:nvPr>
        </p:nvSpPr>
        <p:spPr>
          <a:xfrm>
            <a:off x="457200" y="273050"/>
            <a:ext cx="8228013" cy="491654"/>
          </a:xfrm>
        </p:spPr>
        <p:txBody>
          <a:bodyPr/>
          <a:lstStyle/>
          <a:p>
            <a:r>
              <a:rPr lang="en-IE" sz="2800" b="1" dirty="0" smtClean="0"/>
              <a:t>H2020- Pillar 1</a:t>
            </a:r>
            <a:endParaRPr lang="en-IE" sz="2800" b="1" dirty="0"/>
          </a:p>
        </p:txBody>
      </p:sp>
    </p:spTree>
    <p:extLst>
      <p:ext uri="{BB962C8B-B14F-4D97-AF65-F5344CB8AC3E}">
        <p14:creationId xmlns:p14="http://schemas.microsoft.com/office/powerpoint/2010/main" val="4093173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7859216" cy="491654"/>
          </a:xfrm>
        </p:spPr>
        <p:txBody>
          <a:bodyPr/>
          <a:lstStyle/>
          <a:p>
            <a:r>
              <a:rPr lang="en-IE" sz="2800" b="1" dirty="0"/>
              <a:t>H2020- Pillar 1</a:t>
            </a:r>
            <a:endParaRPr lang="en-IE" sz="2800" dirty="0"/>
          </a:p>
        </p:txBody>
      </p:sp>
      <p:sp>
        <p:nvSpPr>
          <p:cNvPr id="3" name="Content Placeholder 2"/>
          <p:cNvSpPr>
            <a:spLocks noGrp="1"/>
          </p:cNvSpPr>
          <p:nvPr>
            <p:ph idx="1"/>
          </p:nvPr>
        </p:nvSpPr>
        <p:spPr>
          <a:xfrm>
            <a:off x="395536" y="1196752"/>
            <a:ext cx="8289677" cy="4320480"/>
          </a:xfrm>
        </p:spPr>
        <p:txBody>
          <a:bodyPr/>
          <a:lstStyle/>
          <a:p>
            <a:pPr marL="0" lvl="0" indent="0" eaLnBrk="1">
              <a:spcBef>
                <a:spcPct val="0"/>
              </a:spcBef>
              <a:buSzPct val="45000"/>
            </a:pPr>
            <a:r>
              <a:rPr lang="en-IE" sz="1800" kern="1200" dirty="0">
                <a:ea typeface="ＭＳ Ｐゴシック" pitchFamily="34" charset="-128"/>
              </a:rPr>
              <a:t>• </a:t>
            </a:r>
            <a:r>
              <a:rPr lang="en-IE" sz="1800" b="1" i="1" kern="1200" dirty="0">
                <a:ea typeface="ＭＳ Ｐゴシック" pitchFamily="34" charset="-128"/>
              </a:rPr>
              <a:t>Marie Curie (MSCA) Actions: </a:t>
            </a:r>
            <a:endParaRPr lang="en-IE" sz="1800" kern="1200" dirty="0" smtClean="0">
              <a:ea typeface="ＭＳ Ｐゴシック" pitchFamily="34" charset="-128"/>
            </a:endParaRPr>
          </a:p>
          <a:p>
            <a:pPr marL="742950" lvl="5" indent="-285750">
              <a:spcBef>
                <a:spcPct val="0"/>
              </a:spcBef>
              <a:buSzPct val="45000"/>
              <a:buFont typeface="Wingdings" panose="05000000000000000000" pitchFamily="2" charset="2"/>
              <a:buChar char="q"/>
            </a:pPr>
            <a:r>
              <a:rPr lang="en-IE" sz="1800" kern="1200" dirty="0" smtClean="0">
                <a:ea typeface="ＭＳ Ｐゴシック" pitchFamily="34" charset="-128"/>
              </a:rPr>
              <a:t>All </a:t>
            </a:r>
            <a:r>
              <a:rPr lang="en-IE" sz="1800" kern="1200" dirty="0">
                <a:ea typeface="ＭＳ Ｐゴシック" pitchFamily="34" charset="-128"/>
              </a:rPr>
              <a:t>areas of research are covered including STEM </a:t>
            </a:r>
            <a:r>
              <a:rPr lang="en-IE" sz="1800" kern="1200" dirty="0" smtClean="0">
                <a:ea typeface="ＭＳ Ｐゴシック" pitchFamily="34" charset="-128"/>
              </a:rPr>
              <a:t>subjects &amp; </a:t>
            </a:r>
            <a:r>
              <a:rPr lang="en-IE" sz="1800" kern="1200" dirty="0">
                <a:ea typeface="ＭＳ Ｐゴシック" pitchFamily="34" charset="-128"/>
              </a:rPr>
              <a:t>the social </a:t>
            </a:r>
            <a:r>
              <a:rPr lang="en-IE" sz="1800" kern="1200" dirty="0" smtClean="0">
                <a:ea typeface="ＭＳ Ｐゴシック" pitchFamily="34" charset="-128"/>
              </a:rPr>
              <a:t>sciences, humanities </a:t>
            </a:r>
            <a:r>
              <a:rPr lang="en-IE" sz="1800" kern="1200" dirty="0">
                <a:ea typeface="ＭＳ Ｐゴシック" pitchFamily="34" charset="-128"/>
              </a:rPr>
              <a:t>&amp; economic sciences.</a:t>
            </a:r>
          </a:p>
          <a:p>
            <a:pPr marL="742950" lvl="5" indent="-285750">
              <a:spcBef>
                <a:spcPct val="0"/>
              </a:spcBef>
              <a:buSzPct val="45000"/>
              <a:buFont typeface="Wingdings" panose="05000000000000000000" pitchFamily="2" charset="2"/>
              <a:buChar char="q"/>
            </a:pPr>
            <a:r>
              <a:rPr lang="en-IE" sz="1800" kern="1200" dirty="0" smtClean="0">
                <a:ea typeface="ＭＳ Ｐゴシック" pitchFamily="34" charset="-128"/>
              </a:rPr>
              <a:t>International</a:t>
            </a:r>
            <a:r>
              <a:rPr lang="en-IE" sz="1800" kern="1200" dirty="0">
                <a:ea typeface="ＭＳ Ｐゴシック" pitchFamily="34" charset="-128"/>
              </a:rPr>
              <a:t>, </a:t>
            </a:r>
            <a:r>
              <a:rPr lang="en-IE" sz="1800" b="1" kern="1200" dirty="0" err="1">
                <a:ea typeface="ＭＳ Ｐゴシック" pitchFamily="34" charset="-128"/>
              </a:rPr>
              <a:t>Intersectoral</a:t>
            </a:r>
            <a:r>
              <a:rPr lang="en-IE" sz="1800" b="1" kern="1200" dirty="0">
                <a:ea typeface="ＭＳ Ｐゴシック" pitchFamily="34" charset="-128"/>
              </a:rPr>
              <a:t> </a:t>
            </a:r>
            <a:r>
              <a:rPr lang="en-IE" sz="1800" kern="1200" dirty="0">
                <a:ea typeface="ＭＳ Ｐゴシック" pitchFamily="34" charset="-128"/>
              </a:rPr>
              <a:t>&amp; Interdisciplinary mobility.</a:t>
            </a:r>
          </a:p>
          <a:p>
            <a:pPr marL="742950" lvl="5" indent="-285750">
              <a:spcBef>
                <a:spcPct val="0"/>
              </a:spcBef>
              <a:buSzPct val="45000"/>
              <a:buFont typeface="Wingdings" panose="05000000000000000000" pitchFamily="2" charset="2"/>
              <a:buChar char="q"/>
            </a:pPr>
            <a:r>
              <a:rPr lang="en-IE" sz="1800" kern="1200" dirty="0" smtClean="0">
                <a:ea typeface="ＭＳ Ｐゴシック" pitchFamily="34" charset="-128"/>
              </a:rPr>
              <a:t>Strong </a:t>
            </a:r>
            <a:r>
              <a:rPr lang="en-IE" sz="1800" kern="1200" dirty="0">
                <a:ea typeface="ＭＳ Ｐゴシック" pitchFamily="34" charset="-128"/>
              </a:rPr>
              <a:t>focus on </a:t>
            </a:r>
            <a:r>
              <a:rPr lang="en-IE" sz="1800" b="1" kern="1200" dirty="0">
                <a:ea typeface="ＭＳ Ｐゴシック" pitchFamily="34" charset="-128"/>
              </a:rPr>
              <a:t>career development </a:t>
            </a:r>
            <a:r>
              <a:rPr lang="en-IE" sz="1800" kern="1200" dirty="0">
                <a:ea typeface="ＭＳ Ｐゴシック" pitchFamily="34" charset="-128"/>
              </a:rPr>
              <a:t>of the researcher</a:t>
            </a:r>
            <a:r>
              <a:rPr lang="en-IE" sz="1800" kern="1200" dirty="0" smtClean="0">
                <a:ea typeface="ＭＳ Ｐゴシック" pitchFamily="34" charset="-128"/>
              </a:rPr>
              <a:t>.</a:t>
            </a:r>
          </a:p>
          <a:p>
            <a:pPr marL="457200" lvl="5" indent="0">
              <a:spcBef>
                <a:spcPct val="0"/>
              </a:spcBef>
              <a:buSzPct val="45000"/>
            </a:pPr>
            <a:endParaRPr lang="en-IE" sz="1800" kern="1200" dirty="0" smtClean="0">
              <a:ea typeface="ＭＳ Ｐゴシック" pitchFamily="34" charset="-128"/>
            </a:endParaRPr>
          </a:p>
          <a:p>
            <a:pPr marL="742950" lvl="5" indent="-285750">
              <a:spcBef>
                <a:spcPct val="0"/>
              </a:spcBef>
              <a:buSzPct val="45000"/>
              <a:buFont typeface="Wingdings" panose="05000000000000000000" pitchFamily="2" charset="2"/>
              <a:buChar char="Ø"/>
            </a:pPr>
            <a:r>
              <a:rPr lang="en-IE" sz="1800" u="sng" dirty="0" smtClean="0"/>
              <a:t>RISE</a:t>
            </a:r>
            <a:r>
              <a:rPr lang="en-IE" sz="1800" dirty="0" smtClean="0"/>
              <a:t>; Research </a:t>
            </a:r>
            <a:r>
              <a:rPr lang="en-IE" sz="1800" dirty="0"/>
              <a:t>&amp; Innovation Staff </a:t>
            </a:r>
            <a:r>
              <a:rPr lang="en-IE" sz="1800" dirty="0" smtClean="0"/>
              <a:t>Exchange</a:t>
            </a:r>
          </a:p>
          <a:p>
            <a:pPr marL="742950" lvl="5" indent="-285750">
              <a:spcBef>
                <a:spcPct val="0"/>
              </a:spcBef>
              <a:buSzPct val="45000"/>
              <a:buFont typeface="Wingdings" panose="05000000000000000000" pitchFamily="2" charset="2"/>
              <a:buChar char="Ø"/>
            </a:pPr>
            <a:r>
              <a:rPr lang="en-IE" sz="1800" u="sng" kern="1200" dirty="0" smtClean="0">
                <a:ea typeface="ＭＳ Ｐゴシック" pitchFamily="34" charset="-128"/>
              </a:rPr>
              <a:t>ITN</a:t>
            </a:r>
            <a:r>
              <a:rPr lang="en-IE" sz="1800" kern="1200" dirty="0" smtClean="0">
                <a:ea typeface="ＭＳ Ｐゴシック" pitchFamily="34" charset="-128"/>
              </a:rPr>
              <a:t>; </a:t>
            </a:r>
            <a:r>
              <a:rPr lang="en-IE" sz="1800" dirty="0"/>
              <a:t>Innovative Training </a:t>
            </a:r>
            <a:r>
              <a:rPr lang="en-IE" sz="1800" dirty="0" smtClean="0"/>
              <a:t>Networks</a:t>
            </a:r>
          </a:p>
          <a:p>
            <a:pPr marL="742950" lvl="5" indent="-285750">
              <a:spcBef>
                <a:spcPct val="0"/>
              </a:spcBef>
              <a:buSzPct val="45000"/>
              <a:buFont typeface="Wingdings" panose="05000000000000000000" pitchFamily="2" charset="2"/>
              <a:buChar char="Ø"/>
            </a:pPr>
            <a:r>
              <a:rPr lang="en-IE" sz="1800" u="sng" kern="1200" dirty="0" smtClean="0">
                <a:ea typeface="ＭＳ Ｐゴシック" pitchFamily="34" charset="-128"/>
              </a:rPr>
              <a:t>COFUND</a:t>
            </a:r>
            <a:r>
              <a:rPr lang="en-IE" sz="1800" kern="1200" dirty="0" smtClean="0">
                <a:ea typeface="ＭＳ Ｐゴシック" pitchFamily="34" charset="-128"/>
              </a:rPr>
              <a:t>; </a:t>
            </a:r>
            <a:r>
              <a:rPr lang="en-IE" sz="1800" dirty="0"/>
              <a:t>Co‐financing fellowship or </a:t>
            </a:r>
            <a:r>
              <a:rPr lang="en-IE" sz="1800" dirty="0" smtClean="0"/>
              <a:t>doctoral programmes </a:t>
            </a:r>
            <a:r>
              <a:rPr lang="en-IE" sz="1800" dirty="0"/>
              <a:t>with transnational </a:t>
            </a:r>
            <a:r>
              <a:rPr lang="en-IE" sz="1800" dirty="0" smtClean="0"/>
              <a:t>mobility</a:t>
            </a:r>
          </a:p>
          <a:p>
            <a:pPr marL="742950" lvl="5" indent="-285750">
              <a:spcBef>
                <a:spcPct val="0"/>
              </a:spcBef>
              <a:buSzPct val="45000"/>
              <a:buFont typeface="Wingdings" panose="05000000000000000000" pitchFamily="2" charset="2"/>
              <a:buChar char="Ø"/>
            </a:pPr>
            <a:r>
              <a:rPr lang="en-IE" sz="1800" u="sng" dirty="0" smtClean="0"/>
              <a:t>NIGHT</a:t>
            </a:r>
            <a:r>
              <a:rPr lang="en-IE" sz="1800" dirty="0" smtClean="0"/>
              <a:t>; European </a:t>
            </a:r>
            <a:r>
              <a:rPr lang="en-IE" sz="1800" dirty="0"/>
              <a:t>Researchers’ </a:t>
            </a:r>
            <a:r>
              <a:rPr lang="en-IE" sz="1800" dirty="0" smtClean="0"/>
              <a:t>Night</a:t>
            </a:r>
          </a:p>
          <a:p>
            <a:pPr marL="742950" lvl="5" indent="-285750">
              <a:spcBef>
                <a:spcPct val="0"/>
              </a:spcBef>
              <a:buSzPct val="45000"/>
              <a:buFont typeface="Wingdings" panose="05000000000000000000" pitchFamily="2" charset="2"/>
              <a:buChar char="Ø"/>
            </a:pPr>
            <a:r>
              <a:rPr lang="en-IE" sz="1800" u="sng" dirty="0" smtClean="0"/>
              <a:t>IF</a:t>
            </a:r>
            <a:r>
              <a:rPr lang="en-IE" sz="1800" dirty="0" smtClean="0"/>
              <a:t>; Individual Fellowships ( European, Global)</a:t>
            </a:r>
            <a:endParaRPr lang="en-IE" sz="1800" kern="1200" dirty="0">
              <a:ea typeface="ＭＳ Ｐゴシック" pitchFamily="34" charset="-128"/>
            </a:endParaRPr>
          </a:p>
          <a:p>
            <a:pPr marL="0" lvl="0" indent="0" eaLnBrk="1">
              <a:spcBef>
                <a:spcPct val="0"/>
              </a:spcBef>
              <a:buSzPct val="45000"/>
            </a:pPr>
            <a:endParaRPr lang="en-IE" sz="1800" kern="1200" dirty="0">
              <a:ea typeface="ＭＳ Ｐゴシック" pitchFamily="34" charset="-128"/>
            </a:endParaRPr>
          </a:p>
          <a:p>
            <a:pPr marL="0" lvl="0" indent="0" eaLnBrk="1">
              <a:spcBef>
                <a:spcPct val="0"/>
              </a:spcBef>
              <a:buSzPct val="45000"/>
            </a:pPr>
            <a:r>
              <a:rPr lang="en-IE" sz="1800" kern="1200" dirty="0">
                <a:ea typeface="ＭＳ Ｐゴシック" pitchFamily="34" charset="-128"/>
              </a:rPr>
              <a:t>• </a:t>
            </a:r>
            <a:r>
              <a:rPr lang="en-IE" sz="1800" b="1" i="1" kern="1200" dirty="0">
                <a:ea typeface="ＭＳ Ｐゴシック" pitchFamily="34" charset="-128"/>
              </a:rPr>
              <a:t>Research infrastructures: </a:t>
            </a:r>
            <a:r>
              <a:rPr lang="en-IE" sz="1800" kern="1200" dirty="0">
                <a:ea typeface="ＭＳ Ｐゴシック" pitchFamily="34" charset="-128"/>
              </a:rPr>
              <a:t>Funding for world-class research infrastructures, accessible to all researchers in Europe and beyond, and fully exploit its potential for scientific advancement and innovation. </a:t>
            </a:r>
          </a:p>
          <a:p>
            <a:endParaRPr lang="en-IE" sz="1800" dirty="0"/>
          </a:p>
        </p:txBody>
      </p:sp>
    </p:spTree>
    <p:extLst>
      <p:ext uri="{BB962C8B-B14F-4D97-AF65-F5344CB8AC3E}">
        <p14:creationId xmlns:p14="http://schemas.microsoft.com/office/powerpoint/2010/main" val="28007715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a:srcRect l="12497" t="14787" r="14962" b="13275"/>
          <a:stretch/>
        </p:blipFill>
        <p:spPr bwMode="auto">
          <a:xfrm>
            <a:off x="1331640" y="2333570"/>
            <a:ext cx="6336296" cy="3753113"/>
          </a:xfrm>
          <a:prstGeom prst="rect">
            <a:avLst/>
          </a:prstGeom>
          <a:ln>
            <a:solidFill>
              <a:schemeClr val="tx1"/>
            </a:solidFill>
          </a:ln>
          <a:extLst>
            <a:ext uri="{53640926-AAD7-44D8-BBD7-CCE9431645EC}">
              <a14:shadowObscured xmlns:a14="http://schemas.microsoft.com/office/drawing/2010/main"/>
            </a:ext>
          </a:extLst>
        </p:spPr>
      </p:pic>
      <p:sp>
        <p:nvSpPr>
          <p:cNvPr id="2" name="TextBox 1"/>
          <p:cNvSpPr txBox="1"/>
          <p:nvPr/>
        </p:nvSpPr>
        <p:spPr>
          <a:xfrm>
            <a:off x="1979712" y="200333"/>
            <a:ext cx="5904656" cy="505972"/>
          </a:xfrm>
          <a:prstGeom prst="rect">
            <a:avLst/>
          </a:prstGeom>
          <a:noFill/>
        </p:spPr>
        <p:txBody>
          <a:bodyPr wrap="square" rtlCol="0">
            <a:spAutoFit/>
          </a:bodyPr>
          <a:lstStyle/>
          <a:p>
            <a:r>
              <a:rPr lang="en-IE" sz="2800" b="1" dirty="0" smtClean="0"/>
              <a:t>H2020 -  Participant Portal</a:t>
            </a:r>
            <a:endParaRPr lang="en-IE" sz="2800" b="1" dirty="0"/>
          </a:p>
        </p:txBody>
      </p:sp>
      <p:sp>
        <p:nvSpPr>
          <p:cNvPr id="3" name="TextBox 2"/>
          <p:cNvSpPr txBox="1"/>
          <p:nvPr/>
        </p:nvSpPr>
        <p:spPr>
          <a:xfrm>
            <a:off x="899592" y="1196752"/>
            <a:ext cx="6336704" cy="1155957"/>
          </a:xfrm>
          <a:prstGeom prst="rect">
            <a:avLst/>
          </a:prstGeom>
          <a:noFill/>
        </p:spPr>
        <p:txBody>
          <a:bodyPr wrap="square" rtlCol="0">
            <a:spAutoFit/>
          </a:bodyPr>
          <a:lstStyle/>
          <a:p>
            <a:pPr marL="285750" indent="-285750">
              <a:buFont typeface="Wingdings" panose="05000000000000000000" pitchFamily="2" charset="2"/>
              <a:buChar char="Ø"/>
            </a:pPr>
            <a:r>
              <a:rPr lang="en-IE" dirty="0" smtClean="0">
                <a:latin typeface="+mn-lt"/>
              </a:rPr>
              <a:t>Call information, documents, templates, deadlines</a:t>
            </a:r>
          </a:p>
          <a:p>
            <a:pPr marL="285750" indent="-285750">
              <a:buFont typeface="Wingdings" panose="05000000000000000000" pitchFamily="2" charset="2"/>
              <a:buChar char="Ø"/>
            </a:pPr>
            <a:r>
              <a:rPr lang="en-IE" dirty="0" smtClean="0">
                <a:latin typeface="+mn-lt"/>
              </a:rPr>
              <a:t>Submit a  proposal online</a:t>
            </a:r>
          </a:p>
          <a:p>
            <a:pPr marL="285750" indent="-285750">
              <a:buFont typeface="Wingdings" panose="05000000000000000000" pitchFamily="2" charset="2"/>
              <a:buChar char="Ø"/>
            </a:pPr>
            <a:r>
              <a:rPr lang="en-IE" dirty="0" smtClean="0">
                <a:latin typeface="+mn-lt"/>
              </a:rPr>
              <a:t>ECAS account, NUIG PIC: 999978045</a:t>
            </a:r>
          </a:p>
          <a:p>
            <a:pPr marL="285750" indent="-285750">
              <a:buFont typeface="Wingdings" panose="05000000000000000000" pitchFamily="2" charset="2"/>
              <a:buChar char="Ø"/>
            </a:pPr>
            <a:r>
              <a:rPr lang="en-IE" dirty="0" smtClean="0">
                <a:latin typeface="+mn-lt"/>
              </a:rPr>
              <a:t>Coordinator contact : Dawn Howard</a:t>
            </a:r>
            <a:endParaRPr lang="en-IE" dirty="0">
              <a:latin typeface="+mn-lt"/>
            </a:endParaRPr>
          </a:p>
        </p:txBody>
      </p:sp>
    </p:spTree>
    <p:extLst>
      <p:ext uri="{BB962C8B-B14F-4D97-AF65-F5344CB8AC3E}">
        <p14:creationId xmlns:p14="http://schemas.microsoft.com/office/powerpoint/2010/main" val="2329652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60515" y="1268760"/>
            <a:ext cx="7583893" cy="3549113"/>
          </a:xfrm>
          <a:prstGeom prst="rect">
            <a:avLst/>
          </a:prstGeom>
        </p:spPr>
        <p:txBody>
          <a:bodyPr wrap="square">
            <a:spAutoFit/>
          </a:bodyPr>
          <a:lstStyle/>
          <a:p>
            <a:r>
              <a:rPr lang="en-IE" b="1" u="sng" dirty="0">
                <a:latin typeface="+mn-lt"/>
              </a:rPr>
              <a:t>Coordination support for </a:t>
            </a:r>
            <a:r>
              <a:rPr lang="en-IE" b="1" u="sng" dirty="0" smtClean="0">
                <a:latin typeface="+mn-lt"/>
              </a:rPr>
              <a:t>academics - €</a:t>
            </a:r>
            <a:r>
              <a:rPr lang="en-IE" b="1" u="sng" dirty="0">
                <a:latin typeface="+mn-lt"/>
              </a:rPr>
              <a:t>12,500. </a:t>
            </a:r>
          </a:p>
          <a:p>
            <a:r>
              <a:rPr lang="en-IE" dirty="0">
                <a:latin typeface="+mn-lt"/>
              </a:rPr>
              <a:t>Academic coordinator support applications will only be accepted up to 10 weeks prior to call deadline (or submission date</a:t>
            </a:r>
            <a:r>
              <a:rPr lang="en-IE" dirty="0" smtClean="0">
                <a:latin typeface="+mn-lt"/>
              </a:rPr>
              <a:t>).</a:t>
            </a:r>
          </a:p>
          <a:p>
            <a:endParaRPr lang="en-IE" dirty="0">
              <a:latin typeface="+mn-lt"/>
            </a:endParaRPr>
          </a:p>
          <a:p>
            <a:endParaRPr lang="en-IE" dirty="0">
              <a:latin typeface="+mn-lt"/>
            </a:endParaRPr>
          </a:p>
          <a:p>
            <a:r>
              <a:rPr lang="en-IE" b="1" u="sng" dirty="0">
                <a:latin typeface="+mn-lt"/>
              </a:rPr>
              <a:t>Coordination support for ERC </a:t>
            </a:r>
            <a:r>
              <a:rPr lang="en-IE" b="1" u="sng" dirty="0" smtClean="0">
                <a:latin typeface="+mn-lt"/>
              </a:rPr>
              <a:t>Applications - €8,000</a:t>
            </a:r>
            <a:endParaRPr lang="en-IE" b="1" u="sng" dirty="0">
              <a:latin typeface="+mn-lt"/>
            </a:endParaRPr>
          </a:p>
          <a:p>
            <a:r>
              <a:rPr lang="en-IE" dirty="0" smtClean="0">
                <a:latin typeface="+mn-lt"/>
              </a:rPr>
              <a:t>The </a:t>
            </a:r>
            <a:r>
              <a:rPr lang="en-IE" dirty="0">
                <a:latin typeface="+mn-lt"/>
              </a:rPr>
              <a:t>scheme covers all funding streams by the European Research Council (ERC). Eligible costs relate solely to the preparation of the application to the </a:t>
            </a:r>
            <a:r>
              <a:rPr lang="en-IE" dirty="0" smtClean="0">
                <a:latin typeface="+mn-lt"/>
              </a:rPr>
              <a:t>ERC</a:t>
            </a:r>
          </a:p>
          <a:p>
            <a:endParaRPr lang="en-IE" dirty="0" smtClean="0">
              <a:latin typeface="+mn-lt"/>
            </a:endParaRPr>
          </a:p>
          <a:p>
            <a:endParaRPr lang="en-IE" dirty="0">
              <a:latin typeface="+mn-lt"/>
            </a:endParaRPr>
          </a:p>
          <a:p>
            <a:r>
              <a:rPr lang="en-IE" b="1" u="sng" dirty="0">
                <a:latin typeface="+mn-lt"/>
              </a:rPr>
              <a:t>Travel grants for academic </a:t>
            </a:r>
            <a:r>
              <a:rPr lang="en-IE" b="1" u="sng" dirty="0" smtClean="0">
                <a:latin typeface="+mn-lt"/>
              </a:rPr>
              <a:t>researchers - €2,000</a:t>
            </a:r>
            <a:endParaRPr lang="en-IE" b="1" u="sng" dirty="0">
              <a:latin typeface="+mn-lt"/>
            </a:endParaRPr>
          </a:p>
          <a:p>
            <a:r>
              <a:rPr lang="en-IE" dirty="0" smtClean="0">
                <a:latin typeface="+mn-lt"/>
              </a:rPr>
              <a:t>to </a:t>
            </a:r>
            <a:r>
              <a:rPr lang="en-IE" dirty="0">
                <a:latin typeface="+mn-lt"/>
              </a:rPr>
              <a:t>facilitate multiple visits to meet research partners in other countries.</a:t>
            </a:r>
          </a:p>
          <a:p>
            <a:endParaRPr lang="en-IE" dirty="0">
              <a:latin typeface="+mn-lt"/>
            </a:endParaRPr>
          </a:p>
        </p:txBody>
      </p:sp>
      <p:sp>
        <p:nvSpPr>
          <p:cNvPr id="4" name="TextBox 3"/>
          <p:cNvSpPr txBox="1"/>
          <p:nvPr/>
        </p:nvSpPr>
        <p:spPr>
          <a:xfrm>
            <a:off x="0" y="116632"/>
            <a:ext cx="9085451" cy="505972"/>
          </a:xfrm>
          <a:prstGeom prst="rect">
            <a:avLst/>
          </a:prstGeom>
          <a:noFill/>
        </p:spPr>
        <p:txBody>
          <a:bodyPr wrap="square" rtlCol="0">
            <a:spAutoFit/>
          </a:bodyPr>
          <a:lstStyle/>
          <a:p>
            <a:r>
              <a:rPr lang="en-IE" sz="2800" b="1" dirty="0" smtClean="0"/>
              <a:t>Enterprise Ireland funding for proposal preparation</a:t>
            </a:r>
            <a:endParaRPr lang="en-IE" sz="2800" b="1" dirty="0"/>
          </a:p>
        </p:txBody>
      </p:sp>
    </p:spTree>
    <p:extLst>
      <p:ext uri="{BB962C8B-B14F-4D97-AF65-F5344CB8AC3E}">
        <p14:creationId xmlns:p14="http://schemas.microsoft.com/office/powerpoint/2010/main" val="1306069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1388538"/>
            <a:ext cx="7704856" cy="3815019"/>
          </a:xfrm>
          <a:prstGeom prst="rect">
            <a:avLst/>
          </a:prstGeom>
        </p:spPr>
        <p:txBody>
          <a:bodyPr wrap="square">
            <a:spAutoFit/>
          </a:bodyPr>
          <a:lstStyle/>
          <a:p>
            <a:r>
              <a:rPr lang="en-IE" b="1" dirty="0">
                <a:latin typeface="+mn-lt"/>
              </a:rPr>
              <a:t>What is COST?</a:t>
            </a:r>
          </a:p>
          <a:p>
            <a:r>
              <a:rPr lang="en-IE" dirty="0">
                <a:latin typeface="+mn-lt"/>
              </a:rPr>
              <a:t>European </a:t>
            </a:r>
            <a:r>
              <a:rPr lang="en-IE" b="1" dirty="0" err="1">
                <a:latin typeface="+mn-lt"/>
              </a:rPr>
              <a:t>C</a:t>
            </a:r>
            <a:r>
              <a:rPr lang="en-IE" dirty="0" err="1">
                <a:latin typeface="+mn-lt"/>
              </a:rPr>
              <a:t>o</a:t>
            </a:r>
            <a:r>
              <a:rPr lang="en-IE" b="1" dirty="0" err="1">
                <a:latin typeface="+mn-lt"/>
              </a:rPr>
              <a:t>O</a:t>
            </a:r>
            <a:r>
              <a:rPr lang="en-IE" dirty="0" err="1">
                <a:latin typeface="+mn-lt"/>
              </a:rPr>
              <a:t>peration</a:t>
            </a:r>
            <a:r>
              <a:rPr lang="en-IE" dirty="0">
                <a:latin typeface="+mn-lt"/>
              </a:rPr>
              <a:t> in </a:t>
            </a:r>
            <a:r>
              <a:rPr lang="en-IE" b="1" dirty="0">
                <a:latin typeface="+mn-lt"/>
              </a:rPr>
              <a:t>S</a:t>
            </a:r>
            <a:r>
              <a:rPr lang="en-IE" dirty="0">
                <a:latin typeface="+mn-lt"/>
              </a:rPr>
              <a:t>cience and </a:t>
            </a:r>
            <a:r>
              <a:rPr lang="en-IE" b="1" dirty="0">
                <a:latin typeface="+mn-lt"/>
              </a:rPr>
              <a:t>T</a:t>
            </a:r>
            <a:r>
              <a:rPr lang="en-IE" dirty="0">
                <a:latin typeface="+mn-lt"/>
              </a:rPr>
              <a:t>echnology</a:t>
            </a:r>
          </a:p>
          <a:p>
            <a:endParaRPr lang="en-IE" dirty="0" smtClean="0">
              <a:solidFill>
                <a:srgbClr val="56585B"/>
              </a:solidFill>
              <a:latin typeface="+mn-lt"/>
            </a:endParaRPr>
          </a:p>
          <a:p>
            <a:r>
              <a:rPr lang="en-IE" dirty="0" smtClean="0">
                <a:latin typeface="+mn-lt"/>
              </a:rPr>
              <a:t>supports </a:t>
            </a:r>
            <a:r>
              <a:rPr lang="en-IE" dirty="0">
                <a:latin typeface="+mn-lt"/>
              </a:rPr>
              <a:t>the networking of </a:t>
            </a:r>
            <a:r>
              <a:rPr lang="en-IE" dirty="0" smtClean="0">
                <a:latin typeface="+mn-lt"/>
              </a:rPr>
              <a:t>researchers through </a:t>
            </a:r>
            <a:r>
              <a:rPr lang="en-IE" dirty="0">
                <a:latin typeface="+mn-lt"/>
              </a:rPr>
              <a:t>science and technology networks </a:t>
            </a:r>
            <a:r>
              <a:rPr lang="en-IE" dirty="0" smtClean="0">
                <a:latin typeface="+mn-lt"/>
              </a:rPr>
              <a:t>called ‘COST </a:t>
            </a:r>
            <a:r>
              <a:rPr lang="en-IE" dirty="0">
                <a:latin typeface="+mn-lt"/>
              </a:rPr>
              <a:t>Actions’ and is open to:</a:t>
            </a:r>
          </a:p>
          <a:p>
            <a:pPr marL="285750" indent="-285750">
              <a:buFont typeface="Wingdings" panose="05000000000000000000" pitchFamily="2" charset="2"/>
              <a:buChar char="Ø"/>
            </a:pPr>
            <a:r>
              <a:rPr lang="en-IE" dirty="0" smtClean="0">
                <a:latin typeface="+mn-lt"/>
              </a:rPr>
              <a:t>Any </a:t>
            </a:r>
            <a:r>
              <a:rPr lang="en-IE" dirty="0">
                <a:latin typeface="+mn-lt"/>
              </a:rPr>
              <a:t>novel and original idea (innovative)</a:t>
            </a:r>
          </a:p>
          <a:p>
            <a:pPr marL="285750" indent="-285750">
              <a:buFont typeface="Wingdings" panose="05000000000000000000" pitchFamily="2" charset="2"/>
              <a:buChar char="Ø"/>
            </a:pPr>
            <a:r>
              <a:rPr lang="en-IE" dirty="0" smtClean="0">
                <a:latin typeface="+mn-lt"/>
              </a:rPr>
              <a:t>All </a:t>
            </a:r>
            <a:r>
              <a:rPr lang="en-IE" dirty="0">
                <a:latin typeface="+mn-lt"/>
              </a:rPr>
              <a:t>fields of S&amp;T (including interdisciplinary, </a:t>
            </a:r>
            <a:r>
              <a:rPr lang="en-IE" dirty="0" smtClean="0">
                <a:latin typeface="+mn-lt"/>
              </a:rPr>
              <a:t>new and </a:t>
            </a:r>
            <a:r>
              <a:rPr lang="en-IE" dirty="0">
                <a:latin typeface="+mn-lt"/>
              </a:rPr>
              <a:t>emergent fields)</a:t>
            </a:r>
          </a:p>
          <a:p>
            <a:pPr marL="285750" indent="-285750">
              <a:buFont typeface="Wingdings" panose="05000000000000000000" pitchFamily="2" charset="2"/>
              <a:buChar char="Ø"/>
            </a:pPr>
            <a:r>
              <a:rPr lang="en-IE" dirty="0" smtClean="0">
                <a:latin typeface="+mn-lt"/>
              </a:rPr>
              <a:t>All </a:t>
            </a:r>
            <a:r>
              <a:rPr lang="en-IE" dirty="0">
                <a:latin typeface="+mn-lt"/>
              </a:rPr>
              <a:t>partners (public and private, big and small)</a:t>
            </a:r>
          </a:p>
          <a:p>
            <a:pPr marL="285750" indent="-285750">
              <a:buFont typeface="Wingdings" panose="05000000000000000000" pitchFamily="2" charset="2"/>
              <a:buChar char="Ø"/>
            </a:pPr>
            <a:r>
              <a:rPr lang="en-IE" dirty="0" smtClean="0">
                <a:latin typeface="+mn-lt"/>
              </a:rPr>
              <a:t>All </a:t>
            </a:r>
            <a:r>
              <a:rPr lang="en-IE" dirty="0">
                <a:latin typeface="+mn-lt"/>
              </a:rPr>
              <a:t>career stages (young and senior researchers)</a:t>
            </a:r>
          </a:p>
          <a:p>
            <a:pPr marL="285750" indent="-285750">
              <a:buFont typeface="Wingdings" panose="05000000000000000000" pitchFamily="2" charset="2"/>
              <a:buChar char="Ø"/>
            </a:pPr>
            <a:r>
              <a:rPr lang="en-IE" dirty="0" smtClean="0">
                <a:latin typeface="+mn-lt"/>
              </a:rPr>
              <a:t>All </a:t>
            </a:r>
            <a:r>
              <a:rPr lang="en-IE" dirty="0">
                <a:latin typeface="+mn-lt"/>
              </a:rPr>
              <a:t>countries (small and big, leader and </a:t>
            </a:r>
            <a:r>
              <a:rPr lang="en-IE" dirty="0" smtClean="0">
                <a:latin typeface="+mn-lt"/>
              </a:rPr>
              <a:t>follower countries)</a:t>
            </a:r>
          </a:p>
          <a:p>
            <a:pPr marL="285750" indent="-285750">
              <a:buFont typeface="Wingdings" panose="05000000000000000000" pitchFamily="2" charset="2"/>
              <a:buChar char="Ø"/>
            </a:pPr>
            <a:endParaRPr lang="en-IE" dirty="0">
              <a:latin typeface="+mn-lt"/>
            </a:endParaRPr>
          </a:p>
          <a:p>
            <a:r>
              <a:rPr lang="en-IE" dirty="0">
                <a:latin typeface="+mn-lt"/>
              </a:rPr>
              <a:t>COST does not fund research itself, but </a:t>
            </a:r>
            <a:r>
              <a:rPr lang="en-IE" dirty="0" smtClean="0">
                <a:latin typeface="+mn-lt"/>
              </a:rPr>
              <a:t>supports networking </a:t>
            </a:r>
            <a:r>
              <a:rPr lang="en-IE" dirty="0">
                <a:latin typeface="+mn-lt"/>
              </a:rPr>
              <a:t>activities carried out within </a:t>
            </a:r>
            <a:r>
              <a:rPr lang="en-IE" b="1" dirty="0">
                <a:latin typeface="+mn-lt"/>
              </a:rPr>
              <a:t>COST </a:t>
            </a:r>
            <a:r>
              <a:rPr lang="en-IE" b="1" dirty="0" smtClean="0">
                <a:latin typeface="+mn-lt"/>
              </a:rPr>
              <a:t>Actions</a:t>
            </a:r>
          </a:p>
          <a:p>
            <a:endParaRPr lang="en-IE" b="1" dirty="0">
              <a:latin typeface="+mn-lt"/>
            </a:endParaRPr>
          </a:p>
        </p:txBody>
      </p:sp>
      <p:pic>
        <p:nvPicPr>
          <p:cNvPr id="6146" name="Picture 2" descr="C:\Users\0114916s\Dropbox\H2020\COST Logos\Logo for print\Blue\logo 2 blue 72dp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4663496"/>
            <a:ext cx="3768150" cy="108012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987824" y="135521"/>
            <a:ext cx="4680520" cy="505972"/>
          </a:xfrm>
          <a:prstGeom prst="rect">
            <a:avLst/>
          </a:prstGeom>
          <a:noFill/>
        </p:spPr>
        <p:txBody>
          <a:bodyPr wrap="square" rtlCol="0">
            <a:spAutoFit/>
          </a:bodyPr>
          <a:lstStyle/>
          <a:p>
            <a:r>
              <a:rPr lang="en-IE" sz="2800" b="1" dirty="0" smtClean="0"/>
              <a:t>COST Action</a:t>
            </a:r>
            <a:endParaRPr lang="en-IE" sz="2800" b="1" dirty="0"/>
          </a:p>
        </p:txBody>
      </p:sp>
    </p:spTree>
    <p:extLst>
      <p:ext uri="{BB962C8B-B14F-4D97-AF65-F5344CB8AC3E}">
        <p14:creationId xmlns:p14="http://schemas.microsoft.com/office/powerpoint/2010/main" val="39032231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484784"/>
            <a:ext cx="7920880" cy="3549113"/>
          </a:xfrm>
          <a:prstGeom prst="rect">
            <a:avLst/>
          </a:prstGeom>
        </p:spPr>
        <p:txBody>
          <a:bodyPr wrap="square">
            <a:spAutoFit/>
          </a:bodyPr>
          <a:lstStyle/>
          <a:p>
            <a:r>
              <a:rPr lang="en-IE" dirty="0">
                <a:latin typeface="+mn-lt"/>
              </a:rPr>
              <a:t>Every COST Action lasts for up to </a:t>
            </a:r>
            <a:r>
              <a:rPr lang="en-IE" b="1" dirty="0">
                <a:latin typeface="+mn-lt"/>
              </a:rPr>
              <a:t>four years </a:t>
            </a:r>
            <a:r>
              <a:rPr lang="en-IE" dirty="0">
                <a:latin typeface="+mn-lt"/>
              </a:rPr>
              <a:t>and </a:t>
            </a:r>
            <a:r>
              <a:rPr lang="en-IE" dirty="0" smtClean="0">
                <a:latin typeface="+mn-lt"/>
              </a:rPr>
              <a:t>requires the </a:t>
            </a:r>
            <a:r>
              <a:rPr lang="en-IE" dirty="0">
                <a:latin typeface="+mn-lt"/>
              </a:rPr>
              <a:t>participation of researchers from at least </a:t>
            </a:r>
            <a:r>
              <a:rPr lang="en-IE" b="1" dirty="0">
                <a:latin typeface="+mn-lt"/>
              </a:rPr>
              <a:t>5 </a:t>
            </a:r>
            <a:r>
              <a:rPr lang="en-IE" b="1" dirty="0" smtClean="0">
                <a:latin typeface="+mn-lt"/>
              </a:rPr>
              <a:t>COST Member </a:t>
            </a:r>
            <a:r>
              <a:rPr lang="en-IE" b="1" dirty="0">
                <a:latin typeface="+mn-lt"/>
              </a:rPr>
              <a:t>Countries</a:t>
            </a:r>
            <a:r>
              <a:rPr lang="en-IE" dirty="0">
                <a:latin typeface="+mn-lt"/>
              </a:rPr>
              <a:t>. </a:t>
            </a:r>
            <a:endParaRPr lang="en-IE" dirty="0" smtClean="0">
              <a:latin typeface="+mn-lt"/>
            </a:endParaRPr>
          </a:p>
          <a:p>
            <a:endParaRPr lang="en-IE" dirty="0">
              <a:latin typeface="+mn-lt"/>
            </a:endParaRPr>
          </a:p>
          <a:p>
            <a:r>
              <a:rPr lang="en-IE" dirty="0" smtClean="0">
                <a:latin typeface="+mn-lt"/>
              </a:rPr>
              <a:t>130 </a:t>
            </a:r>
            <a:r>
              <a:rPr lang="en-IE" dirty="0">
                <a:latin typeface="+mn-lt"/>
              </a:rPr>
              <a:t>000 EUR support for a </a:t>
            </a:r>
            <a:r>
              <a:rPr lang="en-IE" dirty="0" smtClean="0">
                <a:latin typeface="+mn-lt"/>
              </a:rPr>
              <a:t>COST Action </a:t>
            </a:r>
            <a:r>
              <a:rPr lang="en-IE" dirty="0">
                <a:latin typeface="+mn-lt"/>
              </a:rPr>
              <a:t>featuring 20 participating countries on average</a:t>
            </a:r>
            <a:endParaRPr lang="en-IE" dirty="0" smtClean="0">
              <a:latin typeface="+mn-lt"/>
            </a:endParaRPr>
          </a:p>
          <a:p>
            <a:endParaRPr lang="en-IE" dirty="0">
              <a:latin typeface="+mn-lt"/>
            </a:endParaRPr>
          </a:p>
          <a:p>
            <a:r>
              <a:rPr lang="en-IE" dirty="0" smtClean="0">
                <a:latin typeface="+mn-lt"/>
              </a:rPr>
              <a:t>networking </a:t>
            </a:r>
            <a:r>
              <a:rPr lang="en-IE" dirty="0">
                <a:latin typeface="+mn-lt"/>
              </a:rPr>
              <a:t>tools:</a:t>
            </a:r>
          </a:p>
          <a:p>
            <a:pPr marL="285750" indent="-285750">
              <a:buFont typeface="Wingdings" panose="05000000000000000000" pitchFamily="2" charset="2"/>
              <a:buChar char="Ø"/>
            </a:pPr>
            <a:r>
              <a:rPr lang="en-IE" dirty="0" smtClean="0">
                <a:latin typeface="+mn-lt"/>
              </a:rPr>
              <a:t>Management </a:t>
            </a:r>
            <a:r>
              <a:rPr lang="en-IE" dirty="0">
                <a:latin typeface="+mn-lt"/>
              </a:rPr>
              <a:t>Committees</a:t>
            </a:r>
          </a:p>
          <a:p>
            <a:pPr marL="285750" indent="-285750">
              <a:buFont typeface="Wingdings" panose="05000000000000000000" pitchFamily="2" charset="2"/>
              <a:buChar char="Ø"/>
            </a:pPr>
            <a:r>
              <a:rPr lang="en-IE" dirty="0" smtClean="0">
                <a:latin typeface="+mn-lt"/>
              </a:rPr>
              <a:t>Working </a:t>
            </a:r>
            <a:r>
              <a:rPr lang="en-IE" dirty="0">
                <a:latin typeface="+mn-lt"/>
              </a:rPr>
              <a:t>Group Meetings</a:t>
            </a:r>
          </a:p>
          <a:p>
            <a:pPr marL="285750" indent="-285750">
              <a:buFont typeface="Wingdings" panose="05000000000000000000" pitchFamily="2" charset="2"/>
              <a:buChar char="Ø"/>
            </a:pPr>
            <a:r>
              <a:rPr lang="en-IE" dirty="0" smtClean="0">
                <a:latin typeface="+mn-lt"/>
              </a:rPr>
              <a:t>Scientific </a:t>
            </a:r>
            <a:r>
              <a:rPr lang="en-IE" dirty="0">
                <a:latin typeface="+mn-lt"/>
              </a:rPr>
              <a:t>Workshops and Seminars</a:t>
            </a:r>
          </a:p>
          <a:p>
            <a:pPr marL="285750" indent="-285750">
              <a:buFont typeface="Wingdings" panose="05000000000000000000" pitchFamily="2" charset="2"/>
              <a:buChar char="Ø"/>
            </a:pPr>
            <a:r>
              <a:rPr lang="en-IE" dirty="0" smtClean="0">
                <a:latin typeface="+mn-lt"/>
              </a:rPr>
              <a:t>Training </a:t>
            </a:r>
            <a:r>
              <a:rPr lang="en-IE" dirty="0">
                <a:latin typeface="+mn-lt"/>
              </a:rPr>
              <a:t>Schools</a:t>
            </a:r>
          </a:p>
          <a:p>
            <a:pPr marL="285750" indent="-285750">
              <a:buFont typeface="Wingdings" panose="05000000000000000000" pitchFamily="2" charset="2"/>
              <a:buChar char="Ø"/>
            </a:pPr>
            <a:r>
              <a:rPr lang="en-IE" dirty="0" smtClean="0">
                <a:latin typeface="+mn-lt"/>
              </a:rPr>
              <a:t>Short-Term </a:t>
            </a:r>
            <a:r>
              <a:rPr lang="en-IE" dirty="0">
                <a:latin typeface="+mn-lt"/>
              </a:rPr>
              <a:t>Scientific Meetings (STSMs)</a:t>
            </a:r>
          </a:p>
          <a:p>
            <a:pPr marL="285750" indent="-285750">
              <a:buFont typeface="Wingdings" panose="05000000000000000000" pitchFamily="2" charset="2"/>
              <a:buChar char="Ø"/>
            </a:pPr>
            <a:r>
              <a:rPr lang="en-IE" dirty="0" smtClean="0">
                <a:latin typeface="+mn-lt"/>
              </a:rPr>
              <a:t>Dissemination </a:t>
            </a:r>
            <a:r>
              <a:rPr lang="en-IE" dirty="0">
                <a:latin typeface="+mn-lt"/>
              </a:rPr>
              <a:t>and Publications</a:t>
            </a:r>
          </a:p>
        </p:txBody>
      </p:sp>
      <p:sp>
        <p:nvSpPr>
          <p:cNvPr id="3" name="Rectangle 2"/>
          <p:cNvSpPr/>
          <p:nvPr/>
        </p:nvSpPr>
        <p:spPr>
          <a:xfrm>
            <a:off x="3542184" y="260648"/>
            <a:ext cx="3118048" cy="505972"/>
          </a:xfrm>
          <a:prstGeom prst="rect">
            <a:avLst/>
          </a:prstGeom>
        </p:spPr>
        <p:txBody>
          <a:bodyPr wrap="square">
            <a:spAutoFit/>
          </a:bodyPr>
          <a:lstStyle/>
          <a:p>
            <a:r>
              <a:rPr lang="en-IE" sz="2800" b="1" dirty="0"/>
              <a:t>COST Action</a:t>
            </a:r>
          </a:p>
        </p:txBody>
      </p:sp>
      <p:pic>
        <p:nvPicPr>
          <p:cNvPr id="4" name="Picture 2" descr="C:\Users\0114916s\Dropbox\H2020\COST Logos\Logo for print\Blue\logo 2 blue 72dp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1208" y="4869160"/>
            <a:ext cx="3768150" cy="1080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61221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MS Gothic"/>
      </a:majorFont>
      <a:minorFont>
        <a:latin typeface="Calibri"/>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6000"/>
          </a:lnSpc>
          <a:spcBef>
            <a:spcPct val="0"/>
          </a:spcBef>
          <a:spcAft>
            <a:spcPct val="0"/>
          </a:spcAft>
          <a:buClr>
            <a:srgbClr val="000000"/>
          </a:buClr>
          <a:buSzPct val="45000"/>
          <a:buFont typeface="Wingdings" charset="0"/>
          <a:buNone/>
          <a:tabLst/>
          <a:defRPr kumimoji="0" lang="en-GB" sz="1800" b="0" i="0" u="none" strike="noStrike" cap="none" normalizeH="0" baseline="0">
            <a:ln>
              <a:noFill/>
            </a:ln>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6000"/>
          </a:lnSpc>
          <a:spcBef>
            <a:spcPct val="0"/>
          </a:spcBef>
          <a:spcAft>
            <a:spcPct val="0"/>
          </a:spcAft>
          <a:buClr>
            <a:srgbClr val="000000"/>
          </a:buClr>
          <a:buSzPct val="45000"/>
          <a:buFont typeface="Wingdings" charset="0"/>
          <a:buNone/>
          <a:tabLst/>
          <a:defRPr kumimoji="0" lang="en-GB" sz="1800" b="0" i="0" u="none" strike="noStrike" cap="none" normalizeH="0" baseline="0">
            <a:ln>
              <a:noFill/>
            </a:ln>
            <a:effectLst/>
            <a:latin typeface="Arial" charset="0"/>
            <a:ea typeface="ＭＳ Ｐゴシック"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9594</TotalTime>
  <Words>927</Words>
  <Application>Microsoft Office PowerPoint</Application>
  <PresentationFormat>On-screen Show (4:3)</PresentationFormat>
  <Paragraphs>152</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H2020- Pillar 1</vt:lpstr>
      <vt:lpstr>H2020- Pillar 1</vt:lpstr>
      <vt:lpstr>PowerPoint Presentation</vt:lpstr>
      <vt:lpstr>PowerPoint Presentation</vt:lpstr>
      <vt:lpstr>PowerPoint Presentation</vt:lpstr>
      <vt:lpstr>PowerPoint Presentation</vt:lpstr>
      <vt:lpstr>PowerPoint Presentation</vt:lpstr>
      <vt:lpstr>SFI Investigator programme &amp; H2020</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pro</dc:creator>
  <cp:lastModifiedBy>Dawn Howard</cp:lastModifiedBy>
  <cp:revision>225</cp:revision>
  <cp:lastPrinted>2014-11-11T17:09:02Z</cp:lastPrinted>
  <dcterms:modified xsi:type="dcterms:W3CDTF">2015-04-30T09:29:48Z</dcterms:modified>
</cp:coreProperties>
</file>